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Lst>
  <p:sldSz cx="25196800" cy="36004500"/>
  <p:notesSz cx="6858000" cy="9144000"/>
  <p:embeddedFontLst>
    <p:embeddedFont>
      <p:font typeface="Arial Bold" panose="020B0604020202020204" charset="-94"/>
      <p:regular r:id="rId6"/>
    </p:embeddedFont>
    <p:embeddedFont>
      <p:font typeface="Kent" panose="020B0604020202020204" charset="0"/>
      <p:regular r:id="rId7"/>
    </p:embeddedFont>
    <p:embeddedFont>
      <p:font typeface="Lovelo" panose="020B0604020202020204" charset="0"/>
      <p:regular r:id="rId8"/>
    </p:embeddedFont>
    <p:embeddedFont>
      <p:font typeface="Suez One" panose="00000500000000000000" pitchFamily="2" charset="-79"/>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1552D4-D45A-4167-9509-279E696CFD58}" v="3" dt="2025-01-29T06:51:01.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33" d="100"/>
          <a:sy n="33" d="100"/>
        </p:scale>
        <p:origin x="223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font4.fntdata"/><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sv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628" y="2427925"/>
            <a:ext cx="25242756" cy="33572075"/>
            <a:chOff x="0" y="0"/>
            <a:chExt cx="2709333" cy="3368813"/>
          </a:xfrm>
        </p:grpSpPr>
        <p:sp>
          <p:nvSpPr>
            <p:cNvPr id="3" name="Freeform 3"/>
            <p:cNvSpPr/>
            <p:nvPr/>
          </p:nvSpPr>
          <p:spPr>
            <a:xfrm>
              <a:off x="0" y="0"/>
              <a:ext cx="2709333" cy="3368813"/>
            </a:xfrm>
            <a:custGeom>
              <a:avLst/>
              <a:gdLst/>
              <a:ahLst/>
              <a:cxnLst/>
              <a:rect l="l" t="t" r="r" b="b"/>
              <a:pathLst>
                <a:path w="2709333" h="3368813">
                  <a:moveTo>
                    <a:pt x="0" y="0"/>
                  </a:moveTo>
                  <a:lnTo>
                    <a:pt x="2709333" y="0"/>
                  </a:lnTo>
                  <a:lnTo>
                    <a:pt x="2709333" y="3368813"/>
                  </a:lnTo>
                  <a:lnTo>
                    <a:pt x="0" y="3368813"/>
                  </a:lnTo>
                  <a:close/>
                </a:path>
              </a:pathLst>
            </a:custGeom>
            <a:solidFill>
              <a:srgbClr val="01184A"/>
            </a:solidFill>
          </p:spPr>
          <p:txBody>
            <a:bodyPr/>
            <a:lstStyle/>
            <a:p>
              <a:endParaRPr lang="tr-TR" dirty="0"/>
            </a:p>
          </p:txBody>
        </p:sp>
        <p:sp>
          <p:nvSpPr>
            <p:cNvPr id="4" name="TextBox 4"/>
            <p:cNvSpPr txBox="1"/>
            <p:nvPr/>
          </p:nvSpPr>
          <p:spPr>
            <a:xfrm>
              <a:off x="0" y="-95250"/>
              <a:ext cx="2709333" cy="3464063"/>
            </a:xfrm>
            <a:prstGeom prst="rect">
              <a:avLst/>
            </a:prstGeom>
          </p:spPr>
          <p:txBody>
            <a:bodyPr lIns="41667" tIns="41667" rIns="41667" bIns="41667" rtlCol="0" anchor="ctr"/>
            <a:lstStyle/>
            <a:p>
              <a:pPr algn="ctr">
                <a:lnSpc>
                  <a:spcPts val="7463"/>
                </a:lnSpc>
              </a:pPr>
              <a:endParaRPr/>
            </a:p>
          </p:txBody>
        </p:sp>
      </p:grpSp>
      <p:grpSp>
        <p:nvGrpSpPr>
          <p:cNvPr id="5" name="Group 5"/>
          <p:cNvGrpSpPr/>
          <p:nvPr/>
        </p:nvGrpSpPr>
        <p:grpSpPr>
          <a:xfrm>
            <a:off x="673193" y="5745713"/>
            <a:ext cx="11733677" cy="11734157"/>
            <a:chOff x="0" y="0"/>
            <a:chExt cx="1272182" cy="1272234"/>
          </a:xfrm>
        </p:grpSpPr>
        <p:sp>
          <p:nvSpPr>
            <p:cNvPr id="6" name="Freeform 6"/>
            <p:cNvSpPr/>
            <p:nvPr/>
          </p:nvSpPr>
          <p:spPr>
            <a:xfrm>
              <a:off x="0" y="0"/>
              <a:ext cx="1272182" cy="1272234"/>
            </a:xfrm>
            <a:custGeom>
              <a:avLst/>
              <a:gdLst/>
              <a:ahLst/>
              <a:cxnLst/>
              <a:rect l="l" t="t" r="r" b="b"/>
              <a:pathLst>
                <a:path w="1272182" h="1272234">
                  <a:moveTo>
                    <a:pt x="0" y="0"/>
                  </a:moveTo>
                  <a:lnTo>
                    <a:pt x="1272182" y="0"/>
                  </a:lnTo>
                  <a:lnTo>
                    <a:pt x="1272182" y="1272234"/>
                  </a:lnTo>
                  <a:lnTo>
                    <a:pt x="0" y="1272234"/>
                  </a:lnTo>
                  <a:close/>
                </a:path>
              </a:pathLst>
            </a:custGeom>
            <a:solidFill>
              <a:srgbClr val="FFFFFF"/>
            </a:solidFill>
            <a:ln cap="sq">
              <a:noFill/>
              <a:prstDash val="solid"/>
              <a:miter/>
            </a:ln>
          </p:spPr>
          <p:txBody>
            <a:bodyPr/>
            <a:lstStyle/>
            <a:p>
              <a:endParaRPr lang="tr-TR"/>
            </a:p>
          </p:txBody>
        </p:sp>
        <p:sp>
          <p:nvSpPr>
            <p:cNvPr id="7" name="TextBox 7"/>
            <p:cNvSpPr txBox="1"/>
            <p:nvPr/>
          </p:nvSpPr>
          <p:spPr>
            <a:xfrm>
              <a:off x="0" y="-95250"/>
              <a:ext cx="1272182" cy="1367484"/>
            </a:xfrm>
            <a:prstGeom prst="rect">
              <a:avLst/>
            </a:prstGeom>
          </p:spPr>
          <p:txBody>
            <a:bodyPr lIns="38889" tIns="38889" rIns="38889" bIns="38889" rtlCol="0" anchor="ctr"/>
            <a:lstStyle/>
            <a:p>
              <a:pPr algn="ctr">
                <a:lnSpc>
                  <a:spcPts val="6644"/>
                </a:lnSpc>
                <a:spcBef>
                  <a:spcPct val="0"/>
                </a:spcBef>
              </a:pPr>
              <a:endParaRPr/>
            </a:p>
          </p:txBody>
        </p:sp>
      </p:grpSp>
      <p:grpSp>
        <p:nvGrpSpPr>
          <p:cNvPr id="8" name="Group 8"/>
          <p:cNvGrpSpPr/>
          <p:nvPr/>
        </p:nvGrpSpPr>
        <p:grpSpPr>
          <a:xfrm>
            <a:off x="673193" y="17708470"/>
            <a:ext cx="23853614" cy="7904702"/>
            <a:chOff x="0" y="0"/>
            <a:chExt cx="2564579" cy="849860"/>
          </a:xfrm>
        </p:grpSpPr>
        <p:sp>
          <p:nvSpPr>
            <p:cNvPr id="9" name="Freeform 9"/>
            <p:cNvSpPr/>
            <p:nvPr/>
          </p:nvSpPr>
          <p:spPr>
            <a:xfrm>
              <a:off x="0" y="0"/>
              <a:ext cx="2564579" cy="849860"/>
            </a:xfrm>
            <a:custGeom>
              <a:avLst/>
              <a:gdLst/>
              <a:ahLst/>
              <a:cxnLst/>
              <a:rect l="l" t="t" r="r" b="b"/>
              <a:pathLst>
                <a:path w="2564579" h="849860">
                  <a:moveTo>
                    <a:pt x="0" y="0"/>
                  </a:moveTo>
                  <a:lnTo>
                    <a:pt x="2564579" y="0"/>
                  </a:lnTo>
                  <a:lnTo>
                    <a:pt x="2564579" y="849860"/>
                  </a:lnTo>
                  <a:lnTo>
                    <a:pt x="0" y="849860"/>
                  </a:lnTo>
                  <a:close/>
                </a:path>
              </a:pathLst>
            </a:custGeom>
            <a:solidFill>
              <a:srgbClr val="FFFFFF"/>
            </a:solidFill>
            <a:ln cap="sq">
              <a:noFill/>
              <a:prstDash val="solid"/>
              <a:miter/>
            </a:ln>
          </p:spPr>
          <p:txBody>
            <a:bodyPr/>
            <a:lstStyle/>
            <a:p>
              <a:endParaRPr lang="tr-TR"/>
            </a:p>
          </p:txBody>
        </p:sp>
        <p:sp>
          <p:nvSpPr>
            <p:cNvPr id="10" name="TextBox 10"/>
            <p:cNvSpPr txBox="1"/>
            <p:nvPr/>
          </p:nvSpPr>
          <p:spPr>
            <a:xfrm>
              <a:off x="0" y="-95250"/>
              <a:ext cx="2564579" cy="945110"/>
            </a:xfrm>
            <a:prstGeom prst="rect">
              <a:avLst/>
            </a:prstGeom>
          </p:spPr>
          <p:txBody>
            <a:bodyPr lIns="38889" tIns="38889" rIns="38889" bIns="38889" rtlCol="0" anchor="ctr"/>
            <a:lstStyle/>
            <a:p>
              <a:pPr algn="ctr">
                <a:lnSpc>
                  <a:spcPts val="6644"/>
                </a:lnSpc>
                <a:spcBef>
                  <a:spcPct val="0"/>
                </a:spcBef>
              </a:pPr>
              <a:endParaRPr/>
            </a:p>
          </p:txBody>
        </p:sp>
      </p:grpSp>
      <p:grpSp>
        <p:nvGrpSpPr>
          <p:cNvPr id="11" name="Group 11"/>
          <p:cNvGrpSpPr/>
          <p:nvPr/>
        </p:nvGrpSpPr>
        <p:grpSpPr>
          <a:xfrm>
            <a:off x="673193" y="25912131"/>
            <a:ext cx="11791564" cy="9329927"/>
            <a:chOff x="0" y="0"/>
            <a:chExt cx="1267749" cy="1003091"/>
          </a:xfrm>
        </p:grpSpPr>
        <p:sp>
          <p:nvSpPr>
            <p:cNvPr id="12" name="Freeform 12"/>
            <p:cNvSpPr/>
            <p:nvPr/>
          </p:nvSpPr>
          <p:spPr>
            <a:xfrm>
              <a:off x="0" y="0"/>
              <a:ext cx="1267749" cy="1003091"/>
            </a:xfrm>
            <a:custGeom>
              <a:avLst/>
              <a:gdLst/>
              <a:ahLst/>
              <a:cxnLst/>
              <a:rect l="l" t="t" r="r" b="b"/>
              <a:pathLst>
                <a:path w="1267749" h="1003091">
                  <a:moveTo>
                    <a:pt x="0" y="0"/>
                  </a:moveTo>
                  <a:lnTo>
                    <a:pt x="1267749" y="0"/>
                  </a:lnTo>
                  <a:lnTo>
                    <a:pt x="1267749" y="1003091"/>
                  </a:lnTo>
                  <a:lnTo>
                    <a:pt x="0" y="1003091"/>
                  </a:lnTo>
                  <a:close/>
                </a:path>
              </a:pathLst>
            </a:custGeom>
            <a:solidFill>
              <a:srgbClr val="FFFFFF"/>
            </a:solidFill>
            <a:ln cap="sq">
              <a:noFill/>
              <a:prstDash val="solid"/>
              <a:miter/>
            </a:ln>
          </p:spPr>
          <p:txBody>
            <a:bodyPr/>
            <a:lstStyle/>
            <a:p>
              <a:endParaRPr lang="tr-TR"/>
            </a:p>
          </p:txBody>
        </p:sp>
        <p:sp>
          <p:nvSpPr>
            <p:cNvPr id="13" name="TextBox 13"/>
            <p:cNvSpPr txBox="1"/>
            <p:nvPr/>
          </p:nvSpPr>
          <p:spPr>
            <a:xfrm>
              <a:off x="0" y="-95250"/>
              <a:ext cx="1267749" cy="1098341"/>
            </a:xfrm>
            <a:prstGeom prst="rect">
              <a:avLst/>
            </a:prstGeom>
          </p:spPr>
          <p:txBody>
            <a:bodyPr lIns="38889" tIns="38889" rIns="38889" bIns="38889" rtlCol="0" anchor="ctr"/>
            <a:lstStyle/>
            <a:p>
              <a:pPr algn="ctr">
                <a:lnSpc>
                  <a:spcPts val="6644"/>
                </a:lnSpc>
                <a:spcBef>
                  <a:spcPct val="0"/>
                </a:spcBef>
              </a:pPr>
              <a:endParaRPr/>
            </a:p>
          </p:txBody>
        </p:sp>
      </p:grpSp>
      <p:grpSp>
        <p:nvGrpSpPr>
          <p:cNvPr id="14" name="Group 14"/>
          <p:cNvGrpSpPr/>
          <p:nvPr/>
        </p:nvGrpSpPr>
        <p:grpSpPr>
          <a:xfrm>
            <a:off x="12692620" y="30966404"/>
            <a:ext cx="11834187" cy="4275654"/>
            <a:chOff x="0" y="0"/>
            <a:chExt cx="1272332" cy="459689"/>
          </a:xfrm>
        </p:grpSpPr>
        <p:sp>
          <p:nvSpPr>
            <p:cNvPr id="15" name="Freeform 15"/>
            <p:cNvSpPr/>
            <p:nvPr/>
          </p:nvSpPr>
          <p:spPr>
            <a:xfrm>
              <a:off x="0" y="0"/>
              <a:ext cx="1272332" cy="459689"/>
            </a:xfrm>
            <a:custGeom>
              <a:avLst/>
              <a:gdLst/>
              <a:ahLst/>
              <a:cxnLst/>
              <a:rect l="l" t="t" r="r" b="b"/>
              <a:pathLst>
                <a:path w="1272332" h="459689">
                  <a:moveTo>
                    <a:pt x="0" y="0"/>
                  </a:moveTo>
                  <a:lnTo>
                    <a:pt x="1272332" y="0"/>
                  </a:lnTo>
                  <a:lnTo>
                    <a:pt x="1272332" y="459689"/>
                  </a:lnTo>
                  <a:lnTo>
                    <a:pt x="0" y="459689"/>
                  </a:lnTo>
                  <a:close/>
                </a:path>
              </a:pathLst>
            </a:custGeom>
            <a:solidFill>
              <a:srgbClr val="FFFFFF"/>
            </a:solidFill>
            <a:ln cap="sq">
              <a:noFill/>
              <a:prstDash val="solid"/>
              <a:miter/>
            </a:ln>
          </p:spPr>
          <p:txBody>
            <a:bodyPr/>
            <a:lstStyle/>
            <a:p>
              <a:endParaRPr lang="tr-TR"/>
            </a:p>
          </p:txBody>
        </p:sp>
        <p:sp>
          <p:nvSpPr>
            <p:cNvPr id="16" name="TextBox 16"/>
            <p:cNvSpPr txBox="1"/>
            <p:nvPr/>
          </p:nvSpPr>
          <p:spPr>
            <a:xfrm>
              <a:off x="0" y="-95250"/>
              <a:ext cx="1272332" cy="554939"/>
            </a:xfrm>
            <a:prstGeom prst="rect">
              <a:avLst/>
            </a:prstGeom>
          </p:spPr>
          <p:txBody>
            <a:bodyPr lIns="38889" tIns="38889" rIns="38889" bIns="38889" rtlCol="0" anchor="ctr"/>
            <a:lstStyle/>
            <a:p>
              <a:pPr algn="ctr">
                <a:lnSpc>
                  <a:spcPts val="6644"/>
                </a:lnSpc>
                <a:spcBef>
                  <a:spcPct val="0"/>
                </a:spcBef>
              </a:pPr>
              <a:endParaRPr/>
            </a:p>
          </p:txBody>
        </p:sp>
      </p:grpSp>
      <p:grpSp>
        <p:nvGrpSpPr>
          <p:cNvPr id="17" name="Group 17"/>
          <p:cNvGrpSpPr/>
          <p:nvPr/>
        </p:nvGrpSpPr>
        <p:grpSpPr>
          <a:xfrm>
            <a:off x="12692620" y="25912131"/>
            <a:ext cx="11834187" cy="4755314"/>
            <a:chOff x="0" y="0"/>
            <a:chExt cx="1272332" cy="511259"/>
          </a:xfrm>
        </p:grpSpPr>
        <p:sp>
          <p:nvSpPr>
            <p:cNvPr id="18" name="Freeform 18"/>
            <p:cNvSpPr/>
            <p:nvPr/>
          </p:nvSpPr>
          <p:spPr>
            <a:xfrm>
              <a:off x="0" y="0"/>
              <a:ext cx="1272332" cy="511259"/>
            </a:xfrm>
            <a:custGeom>
              <a:avLst/>
              <a:gdLst/>
              <a:ahLst/>
              <a:cxnLst/>
              <a:rect l="l" t="t" r="r" b="b"/>
              <a:pathLst>
                <a:path w="1272332" h="511259">
                  <a:moveTo>
                    <a:pt x="0" y="0"/>
                  </a:moveTo>
                  <a:lnTo>
                    <a:pt x="1272332" y="0"/>
                  </a:lnTo>
                  <a:lnTo>
                    <a:pt x="1272332" y="511259"/>
                  </a:lnTo>
                  <a:lnTo>
                    <a:pt x="0" y="511259"/>
                  </a:lnTo>
                  <a:close/>
                </a:path>
              </a:pathLst>
            </a:custGeom>
            <a:solidFill>
              <a:srgbClr val="FFFFFF"/>
            </a:solidFill>
            <a:ln cap="sq">
              <a:noFill/>
              <a:prstDash val="solid"/>
              <a:miter/>
            </a:ln>
          </p:spPr>
          <p:txBody>
            <a:bodyPr/>
            <a:lstStyle/>
            <a:p>
              <a:endParaRPr lang="tr-TR"/>
            </a:p>
          </p:txBody>
        </p:sp>
        <p:sp>
          <p:nvSpPr>
            <p:cNvPr id="19" name="TextBox 19"/>
            <p:cNvSpPr txBox="1"/>
            <p:nvPr/>
          </p:nvSpPr>
          <p:spPr>
            <a:xfrm>
              <a:off x="0" y="-95250"/>
              <a:ext cx="1272332" cy="606509"/>
            </a:xfrm>
            <a:prstGeom prst="rect">
              <a:avLst/>
            </a:prstGeom>
          </p:spPr>
          <p:txBody>
            <a:bodyPr lIns="38889" tIns="38889" rIns="38889" bIns="38889" rtlCol="0" anchor="ctr"/>
            <a:lstStyle/>
            <a:p>
              <a:pPr algn="ctr">
                <a:lnSpc>
                  <a:spcPts val="6644"/>
                </a:lnSpc>
                <a:spcBef>
                  <a:spcPct val="0"/>
                </a:spcBef>
              </a:pPr>
              <a:endParaRPr/>
            </a:p>
          </p:txBody>
        </p:sp>
      </p:grpSp>
      <p:pic>
        <p:nvPicPr>
          <p:cNvPr id="20" name="Picture 20"/>
          <p:cNvPicPr>
            <a:picLocks noChangeAspect="1"/>
          </p:cNvPicPr>
          <p:nvPr/>
        </p:nvPicPr>
        <p:blipFill>
          <a:blip r:embed="rId2"/>
          <a:stretch>
            <a:fillRect/>
          </a:stretch>
        </p:blipFill>
        <p:spPr>
          <a:xfrm>
            <a:off x="-23628" y="12266305"/>
            <a:ext cx="12786288" cy="5797987"/>
          </a:xfrm>
          <a:prstGeom prst="rect">
            <a:avLst/>
          </a:prstGeom>
        </p:spPr>
      </p:pic>
      <p:sp>
        <p:nvSpPr>
          <p:cNvPr id="21" name="Freeform 21"/>
          <p:cNvSpPr/>
          <p:nvPr/>
        </p:nvSpPr>
        <p:spPr>
          <a:xfrm>
            <a:off x="15105712" y="20024489"/>
            <a:ext cx="6646607" cy="4544617"/>
          </a:xfrm>
          <a:custGeom>
            <a:avLst/>
            <a:gdLst/>
            <a:ahLst/>
            <a:cxnLst/>
            <a:rect l="l" t="t" r="r" b="b"/>
            <a:pathLst>
              <a:path w="6646607" h="4544617">
                <a:moveTo>
                  <a:pt x="0" y="0"/>
                </a:moveTo>
                <a:lnTo>
                  <a:pt x="6646607" y="0"/>
                </a:lnTo>
                <a:lnTo>
                  <a:pt x="6646607" y="4544617"/>
                </a:lnTo>
                <a:lnTo>
                  <a:pt x="0" y="45446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aphicFrame>
        <p:nvGraphicFramePr>
          <p:cNvPr id="22" name="Table 22"/>
          <p:cNvGraphicFramePr>
            <a:graphicFrameLocks noGrp="1"/>
          </p:cNvGraphicFramePr>
          <p:nvPr/>
        </p:nvGraphicFramePr>
        <p:xfrm>
          <a:off x="13077194" y="27173589"/>
          <a:ext cx="8142822" cy="2122768"/>
        </p:xfrm>
        <a:graphic>
          <a:graphicData uri="http://schemas.openxmlformats.org/drawingml/2006/table">
            <a:tbl>
              <a:tblPr/>
              <a:tblGrid>
                <a:gridCol w="2714274">
                  <a:extLst>
                    <a:ext uri="{9D8B030D-6E8A-4147-A177-3AD203B41FA5}">
                      <a16:colId xmlns:a16="http://schemas.microsoft.com/office/drawing/2014/main" val="20000"/>
                    </a:ext>
                  </a:extLst>
                </a:gridCol>
                <a:gridCol w="2714274">
                  <a:extLst>
                    <a:ext uri="{9D8B030D-6E8A-4147-A177-3AD203B41FA5}">
                      <a16:colId xmlns:a16="http://schemas.microsoft.com/office/drawing/2014/main" val="20001"/>
                    </a:ext>
                  </a:extLst>
                </a:gridCol>
                <a:gridCol w="2714274">
                  <a:extLst>
                    <a:ext uri="{9D8B030D-6E8A-4147-A177-3AD203B41FA5}">
                      <a16:colId xmlns:a16="http://schemas.microsoft.com/office/drawing/2014/main" val="20002"/>
                    </a:ext>
                  </a:extLst>
                </a:gridCol>
              </a:tblGrid>
              <a:tr h="530692">
                <a:tc>
                  <a:txBody>
                    <a:bodyPr/>
                    <a:lstStyle/>
                    <a:p>
                      <a:pPr algn="ctr">
                        <a:lnSpc>
                          <a:spcPts val="1854"/>
                        </a:lnSpc>
                        <a:defRPr/>
                      </a:pPr>
                      <a:endParaRPr lang="en-US" sz="1100"/>
                    </a:p>
                  </a:txBody>
                  <a:tcPr marL="140189" marR="140189" marT="140189" marB="140189" anchor="ctr">
                    <a:lnL w="15475" cap="flat" cmpd="sng" algn="ctr">
                      <a:solidFill>
                        <a:srgbClr val="000000"/>
                      </a:solidFill>
                      <a:prstDash val="solid"/>
                      <a:round/>
                      <a:headEnd type="none" w="med" len="med"/>
                      <a:tailEnd type="none" w="med" len="med"/>
                    </a:lnL>
                    <a:lnR w="15475" cap="flat" cmpd="sng" algn="ctr">
                      <a:solidFill>
                        <a:srgbClr val="000000"/>
                      </a:solidFill>
                      <a:prstDash val="solid"/>
                      <a:round/>
                      <a:headEnd type="none" w="med" len="med"/>
                      <a:tailEnd type="none" w="med" len="med"/>
                    </a:lnR>
                    <a:lnT w="15475" cap="flat" cmpd="sng" algn="ctr">
                      <a:solidFill>
                        <a:srgbClr val="000000"/>
                      </a:solidFill>
                      <a:prstDash val="solid"/>
                      <a:round/>
                      <a:headEnd type="none" w="med" len="med"/>
                      <a:tailEnd type="none" w="med" len="med"/>
                    </a:lnT>
                    <a:lnB w="15475" cap="flat" cmpd="sng" algn="ctr">
                      <a:solidFill>
                        <a:srgbClr val="000000"/>
                      </a:solidFill>
                      <a:prstDash val="solid"/>
                      <a:round/>
                      <a:headEnd type="none" w="med" len="med"/>
                      <a:tailEnd type="none" w="med" len="med"/>
                    </a:lnB>
                    <a:solidFill>
                      <a:srgbClr val="17344E"/>
                    </a:solidFill>
                  </a:tcPr>
                </a:tc>
                <a:tc>
                  <a:txBody>
                    <a:bodyPr/>
                    <a:lstStyle/>
                    <a:p>
                      <a:pPr algn="ctr">
                        <a:lnSpc>
                          <a:spcPts val="1854"/>
                        </a:lnSpc>
                        <a:defRPr/>
                      </a:pPr>
                      <a:endParaRPr lang="en-US" sz="1100" dirty="0"/>
                    </a:p>
                  </a:txBody>
                  <a:tcPr marL="140189" marR="140189" marT="140189" marB="140189" anchor="ctr">
                    <a:lnL w="15475" cap="flat" cmpd="sng" algn="ctr">
                      <a:solidFill>
                        <a:srgbClr val="000000"/>
                      </a:solidFill>
                      <a:prstDash val="solid"/>
                      <a:round/>
                      <a:headEnd type="none" w="med" len="med"/>
                      <a:tailEnd type="none" w="med" len="med"/>
                    </a:lnL>
                    <a:lnR w="15475" cap="flat" cmpd="sng" algn="ctr">
                      <a:solidFill>
                        <a:srgbClr val="000000"/>
                      </a:solidFill>
                      <a:prstDash val="solid"/>
                      <a:round/>
                      <a:headEnd type="none" w="med" len="med"/>
                      <a:tailEnd type="none" w="med" len="med"/>
                    </a:lnR>
                    <a:lnT w="15475" cap="flat" cmpd="sng" algn="ctr">
                      <a:solidFill>
                        <a:srgbClr val="000000"/>
                      </a:solidFill>
                      <a:prstDash val="solid"/>
                      <a:round/>
                      <a:headEnd type="none" w="med" len="med"/>
                      <a:tailEnd type="none" w="med" len="med"/>
                    </a:lnT>
                    <a:lnB w="15475" cap="flat" cmpd="sng" algn="ctr">
                      <a:solidFill>
                        <a:srgbClr val="000000"/>
                      </a:solidFill>
                      <a:prstDash val="solid"/>
                      <a:round/>
                      <a:headEnd type="none" w="med" len="med"/>
                      <a:tailEnd type="none" w="med" len="med"/>
                    </a:lnB>
                    <a:solidFill>
                      <a:srgbClr val="17344E"/>
                    </a:solidFill>
                  </a:tcPr>
                </a:tc>
                <a:tc>
                  <a:txBody>
                    <a:bodyPr/>
                    <a:lstStyle/>
                    <a:p>
                      <a:pPr algn="ctr">
                        <a:lnSpc>
                          <a:spcPts val="1854"/>
                        </a:lnSpc>
                        <a:defRPr/>
                      </a:pPr>
                      <a:endParaRPr lang="en-US" sz="1100"/>
                    </a:p>
                  </a:txBody>
                  <a:tcPr marL="140189" marR="140189" marT="140189" marB="140189" anchor="ctr">
                    <a:lnL w="15475" cap="flat" cmpd="sng" algn="ctr">
                      <a:solidFill>
                        <a:srgbClr val="000000"/>
                      </a:solidFill>
                      <a:prstDash val="solid"/>
                      <a:round/>
                      <a:headEnd type="none" w="med" len="med"/>
                      <a:tailEnd type="none" w="med" len="med"/>
                    </a:lnL>
                    <a:lnR w="15475" cap="flat" cmpd="sng" algn="ctr">
                      <a:solidFill>
                        <a:srgbClr val="000000"/>
                      </a:solidFill>
                      <a:prstDash val="solid"/>
                      <a:round/>
                      <a:headEnd type="none" w="med" len="med"/>
                      <a:tailEnd type="none" w="med" len="med"/>
                    </a:lnR>
                    <a:lnT w="15475" cap="flat" cmpd="sng" algn="ctr">
                      <a:solidFill>
                        <a:srgbClr val="000000"/>
                      </a:solidFill>
                      <a:prstDash val="solid"/>
                      <a:round/>
                      <a:headEnd type="none" w="med" len="med"/>
                      <a:tailEnd type="none" w="med" len="med"/>
                    </a:lnT>
                    <a:lnB w="15475" cap="flat" cmpd="sng" algn="ctr">
                      <a:solidFill>
                        <a:srgbClr val="000000"/>
                      </a:solidFill>
                      <a:prstDash val="solid"/>
                      <a:round/>
                      <a:headEnd type="none" w="med" len="med"/>
                      <a:tailEnd type="none" w="med" len="med"/>
                    </a:lnB>
                    <a:solidFill>
                      <a:srgbClr val="17344E"/>
                    </a:solidFill>
                  </a:tcPr>
                </a:tc>
                <a:extLst>
                  <a:ext uri="{0D108BD9-81ED-4DB2-BD59-A6C34878D82A}">
                    <a16:rowId xmlns:a16="http://schemas.microsoft.com/office/drawing/2014/main" val="10000"/>
                  </a:ext>
                </a:extLst>
              </a:tr>
              <a:tr h="530692">
                <a:tc>
                  <a:txBody>
                    <a:bodyPr/>
                    <a:lstStyle/>
                    <a:p>
                      <a:pPr algn="ctr">
                        <a:lnSpc>
                          <a:spcPts val="1854"/>
                        </a:lnSpc>
                        <a:defRPr/>
                      </a:pPr>
                      <a:endParaRPr lang="en-US" sz="1100"/>
                    </a:p>
                  </a:txBody>
                  <a:tcPr marL="140189" marR="140189" marT="140189" marB="140189" anchor="ctr">
                    <a:lnL w="15475" cap="flat" cmpd="sng" algn="ctr">
                      <a:solidFill>
                        <a:srgbClr val="000000"/>
                      </a:solidFill>
                      <a:prstDash val="solid"/>
                      <a:round/>
                      <a:headEnd type="none" w="med" len="med"/>
                      <a:tailEnd type="none" w="med" len="med"/>
                    </a:lnL>
                    <a:lnR w="15475" cap="flat" cmpd="sng" algn="ctr">
                      <a:solidFill>
                        <a:srgbClr val="000000"/>
                      </a:solidFill>
                      <a:prstDash val="solid"/>
                      <a:round/>
                      <a:headEnd type="none" w="med" len="med"/>
                      <a:tailEnd type="none" w="med" len="med"/>
                    </a:lnR>
                    <a:lnT w="15475" cap="flat" cmpd="sng" algn="ctr">
                      <a:solidFill>
                        <a:srgbClr val="000000"/>
                      </a:solidFill>
                      <a:prstDash val="solid"/>
                      <a:round/>
                      <a:headEnd type="none" w="med" len="med"/>
                      <a:tailEnd type="none" w="med" len="med"/>
                    </a:lnT>
                    <a:lnB w="15475" cap="flat" cmpd="sng" algn="ctr">
                      <a:solidFill>
                        <a:srgbClr val="000000"/>
                      </a:solidFill>
                      <a:prstDash val="solid"/>
                      <a:round/>
                      <a:headEnd type="none" w="med" len="med"/>
                      <a:tailEnd type="none" w="med" len="med"/>
                    </a:lnB>
                  </a:tcPr>
                </a:tc>
                <a:tc>
                  <a:txBody>
                    <a:bodyPr/>
                    <a:lstStyle/>
                    <a:p>
                      <a:pPr algn="ctr">
                        <a:lnSpc>
                          <a:spcPts val="1854"/>
                        </a:lnSpc>
                        <a:defRPr/>
                      </a:pPr>
                      <a:endParaRPr lang="en-US" sz="1100"/>
                    </a:p>
                  </a:txBody>
                  <a:tcPr marL="140189" marR="140189" marT="140189" marB="140189" anchor="ctr">
                    <a:lnL w="15475" cap="flat" cmpd="sng" algn="ctr">
                      <a:solidFill>
                        <a:srgbClr val="000000"/>
                      </a:solidFill>
                      <a:prstDash val="solid"/>
                      <a:round/>
                      <a:headEnd type="none" w="med" len="med"/>
                      <a:tailEnd type="none" w="med" len="med"/>
                    </a:lnL>
                    <a:lnR w="15475" cap="flat" cmpd="sng" algn="ctr">
                      <a:solidFill>
                        <a:srgbClr val="000000"/>
                      </a:solidFill>
                      <a:prstDash val="solid"/>
                      <a:round/>
                      <a:headEnd type="none" w="med" len="med"/>
                      <a:tailEnd type="none" w="med" len="med"/>
                    </a:lnR>
                    <a:lnT w="15475" cap="flat" cmpd="sng" algn="ctr">
                      <a:solidFill>
                        <a:srgbClr val="000000"/>
                      </a:solidFill>
                      <a:prstDash val="solid"/>
                      <a:round/>
                      <a:headEnd type="none" w="med" len="med"/>
                      <a:tailEnd type="none" w="med" len="med"/>
                    </a:lnT>
                    <a:lnB w="15475" cap="flat" cmpd="sng" algn="ctr">
                      <a:solidFill>
                        <a:srgbClr val="000000"/>
                      </a:solidFill>
                      <a:prstDash val="solid"/>
                      <a:round/>
                      <a:headEnd type="none" w="med" len="med"/>
                      <a:tailEnd type="none" w="med" len="med"/>
                    </a:lnB>
                  </a:tcPr>
                </a:tc>
                <a:tc>
                  <a:txBody>
                    <a:bodyPr/>
                    <a:lstStyle/>
                    <a:p>
                      <a:pPr algn="ctr">
                        <a:lnSpc>
                          <a:spcPts val="1854"/>
                        </a:lnSpc>
                        <a:defRPr/>
                      </a:pPr>
                      <a:endParaRPr lang="en-US" sz="1100"/>
                    </a:p>
                  </a:txBody>
                  <a:tcPr marL="140189" marR="140189" marT="140189" marB="140189" anchor="ctr">
                    <a:lnL w="15475" cap="flat" cmpd="sng" algn="ctr">
                      <a:solidFill>
                        <a:srgbClr val="000000"/>
                      </a:solidFill>
                      <a:prstDash val="solid"/>
                      <a:round/>
                      <a:headEnd type="none" w="med" len="med"/>
                      <a:tailEnd type="none" w="med" len="med"/>
                    </a:lnL>
                    <a:lnR w="15475" cap="flat" cmpd="sng" algn="ctr">
                      <a:solidFill>
                        <a:srgbClr val="000000"/>
                      </a:solidFill>
                      <a:prstDash val="solid"/>
                      <a:round/>
                      <a:headEnd type="none" w="med" len="med"/>
                      <a:tailEnd type="none" w="med" len="med"/>
                    </a:lnR>
                    <a:lnT w="15475" cap="flat" cmpd="sng" algn="ctr">
                      <a:solidFill>
                        <a:srgbClr val="000000"/>
                      </a:solidFill>
                      <a:prstDash val="solid"/>
                      <a:round/>
                      <a:headEnd type="none" w="med" len="med"/>
                      <a:tailEnd type="none" w="med" len="med"/>
                    </a:lnT>
                    <a:lnB w="154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0692">
                <a:tc>
                  <a:txBody>
                    <a:bodyPr/>
                    <a:lstStyle/>
                    <a:p>
                      <a:pPr algn="ctr">
                        <a:lnSpc>
                          <a:spcPts val="1854"/>
                        </a:lnSpc>
                        <a:defRPr/>
                      </a:pPr>
                      <a:endParaRPr lang="en-US" sz="1100"/>
                    </a:p>
                  </a:txBody>
                  <a:tcPr marL="140189" marR="140189" marT="140189" marB="140189" anchor="ctr">
                    <a:lnL w="15475" cap="flat" cmpd="sng" algn="ctr">
                      <a:solidFill>
                        <a:srgbClr val="000000"/>
                      </a:solidFill>
                      <a:prstDash val="solid"/>
                      <a:round/>
                      <a:headEnd type="none" w="med" len="med"/>
                      <a:tailEnd type="none" w="med" len="med"/>
                    </a:lnL>
                    <a:lnR w="15475" cap="flat" cmpd="sng" algn="ctr">
                      <a:solidFill>
                        <a:srgbClr val="000000"/>
                      </a:solidFill>
                      <a:prstDash val="solid"/>
                      <a:round/>
                      <a:headEnd type="none" w="med" len="med"/>
                      <a:tailEnd type="none" w="med" len="med"/>
                    </a:lnR>
                    <a:lnT w="15475" cap="flat" cmpd="sng" algn="ctr">
                      <a:solidFill>
                        <a:srgbClr val="000000"/>
                      </a:solidFill>
                      <a:prstDash val="solid"/>
                      <a:round/>
                      <a:headEnd type="none" w="med" len="med"/>
                      <a:tailEnd type="none" w="med" len="med"/>
                    </a:lnT>
                    <a:lnB w="15475" cap="flat" cmpd="sng" algn="ctr">
                      <a:solidFill>
                        <a:srgbClr val="000000"/>
                      </a:solidFill>
                      <a:prstDash val="solid"/>
                      <a:round/>
                      <a:headEnd type="none" w="med" len="med"/>
                      <a:tailEnd type="none" w="med" len="med"/>
                    </a:lnB>
                  </a:tcPr>
                </a:tc>
                <a:tc>
                  <a:txBody>
                    <a:bodyPr/>
                    <a:lstStyle/>
                    <a:p>
                      <a:pPr algn="ctr">
                        <a:lnSpc>
                          <a:spcPts val="1854"/>
                        </a:lnSpc>
                        <a:defRPr/>
                      </a:pPr>
                      <a:endParaRPr lang="en-US" sz="1100"/>
                    </a:p>
                  </a:txBody>
                  <a:tcPr marL="140189" marR="140189" marT="140189" marB="140189" anchor="ctr">
                    <a:lnL w="15475" cap="flat" cmpd="sng" algn="ctr">
                      <a:solidFill>
                        <a:srgbClr val="000000"/>
                      </a:solidFill>
                      <a:prstDash val="solid"/>
                      <a:round/>
                      <a:headEnd type="none" w="med" len="med"/>
                      <a:tailEnd type="none" w="med" len="med"/>
                    </a:lnL>
                    <a:lnR w="15475" cap="flat" cmpd="sng" algn="ctr">
                      <a:solidFill>
                        <a:srgbClr val="000000"/>
                      </a:solidFill>
                      <a:prstDash val="solid"/>
                      <a:round/>
                      <a:headEnd type="none" w="med" len="med"/>
                      <a:tailEnd type="none" w="med" len="med"/>
                    </a:lnR>
                    <a:lnT w="15475" cap="flat" cmpd="sng" algn="ctr">
                      <a:solidFill>
                        <a:srgbClr val="000000"/>
                      </a:solidFill>
                      <a:prstDash val="solid"/>
                      <a:round/>
                      <a:headEnd type="none" w="med" len="med"/>
                      <a:tailEnd type="none" w="med" len="med"/>
                    </a:lnT>
                    <a:lnB w="15475" cap="flat" cmpd="sng" algn="ctr">
                      <a:solidFill>
                        <a:srgbClr val="000000"/>
                      </a:solidFill>
                      <a:prstDash val="solid"/>
                      <a:round/>
                      <a:headEnd type="none" w="med" len="med"/>
                      <a:tailEnd type="none" w="med" len="med"/>
                    </a:lnB>
                  </a:tcPr>
                </a:tc>
                <a:tc>
                  <a:txBody>
                    <a:bodyPr/>
                    <a:lstStyle/>
                    <a:p>
                      <a:pPr algn="ctr">
                        <a:lnSpc>
                          <a:spcPts val="1854"/>
                        </a:lnSpc>
                        <a:defRPr/>
                      </a:pPr>
                      <a:endParaRPr lang="en-US" sz="1100"/>
                    </a:p>
                  </a:txBody>
                  <a:tcPr marL="140189" marR="140189" marT="140189" marB="140189" anchor="ctr">
                    <a:lnL w="15475" cap="flat" cmpd="sng" algn="ctr">
                      <a:solidFill>
                        <a:srgbClr val="000000"/>
                      </a:solidFill>
                      <a:prstDash val="solid"/>
                      <a:round/>
                      <a:headEnd type="none" w="med" len="med"/>
                      <a:tailEnd type="none" w="med" len="med"/>
                    </a:lnL>
                    <a:lnR w="15475" cap="flat" cmpd="sng" algn="ctr">
                      <a:solidFill>
                        <a:srgbClr val="000000"/>
                      </a:solidFill>
                      <a:prstDash val="solid"/>
                      <a:round/>
                      <a:headEnd type="none" w="med" len="med"/>
                      <a:tailEnd type="none" w="med" len="med"/>
                    </a:lnR>
                    <a:lnT w="15475" cap="flat" cmpd="sng" algn="ctr">
                      <a:solidFill>
                        <a:srgbClr val="000000"/>
                      </a:solidFill>
                      <a:prstDash val="solid"/>
                      <a:round/>
                      <a:headEnd type="none" w="med" len="med"/>
                      <a:tailEnd type="none" w="med" len="med"/>
                    </a:lnT>
                    <a:lnB w="154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0692">
                <a:tc>
                  <a:txBody>
                    <a:bodyPr/>
                    <a:lstStyle/>
                    <a:p>
                      <a:pPr algn="ctr">
                        <a:lnSpc>
                          <a:spcPts val="1854"/>
                        </a:lnSpc>
                        <a:defRPr/>
                      </a:pPr>
                      <a:endParaRPr lang="en-US" sz="1100"/>
                    </a:p>
                  </a:txBody>
                  <a:tcPr marL="140189" marR="140189" marT="140189" marB="140189" anchor="ctr">
                    <a:lnL w="15475" cap="flat" cmpd="sng" algn="ctr">
                      <a:solidFill>
                        <a:srgbClr val="000000"/>
                      </a:solidFill>
                      <a:prstDash val="solid"/>
                      <a:round/>
                      <a:headEnd type="none" w="med" len="med"/>
                      <a:tailEnd type="none" w="med" len="med"/>
                    </a:lnL>
                    <a:lnR w="15475" cap="flat" cmpd="sng" algn="ctr">
                      <a:solidFill>
                        <a:srgbClr val="000000"/>
                      </a:solidFill>
                      <a:prstDash val="solid"/>
                      <a:round/>
                      <a:headEnd type="none" w="med" len="med"/>
                      <a:tailEnd type="none" w="med" len="med"/>
                    </a:lnR>
                    <a:lnT w="15475" cap="flat" cmpd="sng" algn="ctr">
                      <a:solidFill>
                        <a:srgbClr val="000000"/>
                      </a:solidFill>
                      <a:prstDash val="solid"/>
                      <a:round/>
                      <a:headEnd type="none" w="med" len="med"/>
                      <a:tailEnd type="none" w="med" len="med"/>
                    </a:lnT>
                    <a:lnB w="15475" cap="flat" cmpd="sng" algn="ctr">
                      <a:solidFill>
                        <a:srgbClr val="000000"/>
                      </a:solidFill>
                      <a:prstDash val="solid"/>
                      <a:round/>
                      <a:headEnd type="none" w="med" len="med"/>
                      <a:tailEnd type="none" w="med" len="med"/>
                    </a:lnB>
                  </a:tcPr>
                </a:tc>
                <a:tc>
                  <a:txBody>
                    <a:bodyPr/>
                    <a:lstStyle/>
                    <a:p>
                      <a:pPr algn="ctr">
                        <a:lnSpc>
                          <a:spcPts val="1854"/>
                        </a:lnSpc>
                        <a:defRPr/>
                      </a:pPr>
                      <a:endParaRPr lang="en-US" sz="1100"/>
                    </a:p>
                  </a:txBody>
                  <a:tcPr marL="140189" marR="140189" marT="140189" marB="140189" anchor="ctr">
                    <a:lnL w="15475" cap="flat" cmpd="sng" algn="ctr">
                      <a:solidFill>
                        <a:srgbClr val="000000"/>
                      </a:solidFill>
                      <a:prstDash val="solid"/>
                      <a:round/>
                      <a:headEnd type="none" w="med" len="med"/>
                      <a:tailEnd type="none" w="med" len="med"/>
                    </a:lnL>
                    <a:lnR w="15475" cap="flat" cmpd="sng" algn="ctr">
                      <a:solidFill>
                        <a:srgbClr val="000000"/>
                      </a:solidFill>
                      <a:prstDash val="solid"/>
                      <a:round/>
                      <a:headEnd type="none" w="med" len="med"/>
                      <a:tailEnd type="none" w="med" len="med"/>
                    </a:lnR>
                    <a:lnT w="15475" cap="flat" cmpd="sng" algn="ctr">
                      <a:solidFill>
                        <a:srgbClr val="000000"/>
                      </a:solidFill>
                      <a:prstDash val="solid"/>
                      <a:round/>
                      <a:headEnd type="none" w="med" len="med"/>
                      <a:tailEnd type="none" w="med" len="med"/>
                    </a:lnT>
                    <a:lnB w="15475" cap="flat" cmpd="sng" algn="ctr">
                      <a:solidFill>
                        <a:srgbClr val="000000"/>
                      </a:solidFill>
                      <a:prstDash val="solid"/>
                      <a:round/>
                      <a:headEnd type="none" w="med" len="med"/>
                      <a:tailEnd type="none" w="med" len="med"/>
                    </a:lnB>
                  </a:tcPr>
                </a:tc>
                <a:tc>
                  <a:txBody>
                    <a:bodyPr/>
                    <a:lstStyle/>
                    <a:p>
                      <a:pPr algn="ctr">
                        <a:lnSpc>
                          <a:spcPts val="1854"/>
                        </a:lnSpc>
                        <a:defRPr/>
                      </a:pPr>
                      <a:endParaRPr lang="en-US" sz="1100" dirty="0"/>
                    </a:p>
                  </a:txBody>
                  <a:tcPr marL="140189" marR="140189" marT="140189" marB="140189" anchor="ctr">
                    <a:lnL w="15475" cap="flat" cmpd="sng" algn="ctr">
                      <a:solidFill>
                        <a:srgbClr val="000000"/>
                      </a:solidFill>
                      <a:prstDash val="solid"/>
                      <a:round/>
                      <a:headEnd type="none" w="med" len="med"/>
                      <a:tailEnd type="none" w="med" len="med"/>
                    </a:lnL>
                    <a:lnR w="15475" cap="flat" cmpd="sng" algn="ctr">
                      <a:solidFill>
                        <a:srgbClr val="000000"/>
                      </a:solidFill>
                      <a:prstDash val="solid"/>
                      <a:round/>
                      <a:headEnd type="none" w="med" len="med"/>
                      <a:tailEnd type="none" w="med" len="med"/>
                    </a:lnR>
                    <a:lnT w="15475" cap="flat" cmpd="sng" algn="ctr">
                      <a:solidFill>
                        <a:srgbClr val="000000"/>
                      </a:solidFill>
                      <a:prstDash val="solid"/>
                      <a:round/>
                      <a:headEnd type="none" w="med" len="med"/>
                      <a:tailEnd type="none" w="med" len="med"/>
                    </a:lnT>
                    <a:lnB w="154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3" name="Freeform 23"/>
          <p:cNvSpPr/>
          <p:nvPr/>
        </p:nvSpPr>
        <p:spPr>
          <a:xfrm>
            <a:off x="-23628" y="17022"/>
            <a:ext cx="25242756" cy="2410903"/>
          </a:xfrm>
          <a:custGeom>
            <a:avLst/>
            <a:gdLst/>
            <a:ahLst/>
            <a:cxnLst/>
            <a:rect l="l" t="t" r="r" b="b"/>
            <a:pathLst>
              <a:path w="25200000" h="2410903">
                <a:moveTo>
                  <a:pt x="0" y="0"/>
                </a:moveTo>
                <a:lnTo>
                  <a:pt x="25200000" y="0"/>
                </a:lnTo>
                <a:lnTo>
                  <a:pt x="25200000" y="2410903"/>
                </a:lnTo>
                <a:lnTo>
                  <a:pt x="0" y="2410903"/>
                </a:lnTo>
                <a:lnTo>
                  <a:pt x="0" y="0"/>
                </a:lnTo>
                <a:close/>
              </a:path>
            </a:pathLst>
          </a:custGeom>
          <a:blipFill>
            <a:blip r:embed="rId5">
              <a:alphaModFix amt="70000"/>
            </a:blip>
            <a:stretch>
              <a:fillRect t="-393838" b="-215336"/>
            </a:stretch>
          </a:blipFill>
        </p:spPr>
        <p:txBody>
          <a:bodyPr/>
          <a:lstStyle/>
          <a:p>
            <a:endParaRPr lang="tr-TR"/>
          </a:p>
        </p:txBody>
      </p:sp>
      <p:sp>
        <p:nvSpPr>
          <p:cNvPr id="24" name="Freeform 24"/>
          <p:cNvSpPr/>
          <p:nvPr/>
        </p:nvSpPr>
        <p:spPr>
          <a:xfrm rot="-1021451">
            <a:off x="8204009" y="319641"/>
            <a:ext cx="928052" cy="574232"/>
          </a:xfrm>
          <a:custGeom>
            <a:avLst/>
            <a:gdLst/>
            <a:ahLst/>
            <a:cxnLst/>
            <a:rect l="l" t="t" r="r" b="b"/>
            <a:pathLst>
              <a:path w="928052" h="574232">
                <a:moveTo>
                  <a:pt x="0" y="0"/>
                </a:moveTo>
                <a:lnTo>
                  <a:pt x="928053" y="0"/>
                </a:lnTo>
                <a:lnTo>
                  <a:pt x="928053" y="574233"/>
                </a:lnTo>
                <a:lnTo>
                  <a:pt x="0" y="5742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25" name="TextBox 25"/>
          <p:cNvSpPr txBox="1"/>
          <p:nvPr/>
        </p:nvSpPr>
        <p:spPr>
          <a:xfrm>
            <a:off x="7079210" y="266860"/>
            <a:ext cx="10630617" cy="1148729"/>
          </a:xfrm>
          <a:prstGeom prst="rect">
            <a:avLst/>
          </a:prstGeom>
        </p:spPr>
        <p:txBody>
          <a:bodyPr lIns="0" tIns="0" rIns="0" bIns="0" rtlCol="0" anchor="t">
            <a:spAutoFit/>
          </a:bodyPr>
          <a:lstStyle/>
          <a:p>
            <a:pPr algn="ctr">
              <a:lnSpc>
                <a:spcPts val="9327"/>
              </a:lnSpc>
            </a:pPr>
            <a:r>
              <a:rPr lang="en-US" sz="6662" dirty="0">
                <a:solidFill>
                  <a:srgbClr val="001949"/>
                </a:solidFill>
                <a:latin typeface="Suez One"/>
                <a:ea typeface="Suez One"/>
                <a:cs typeface="Suez One"/>
                <a:sym typeface="Suez One"/>
              </a:rPr>
              <a:t>Grad Symposium’25</a:t>
            </a:r>
          </a:p>
        </p:txBody>
      </p:sp>
      <p:sp>
        <p:nvSpPr>
          <p:cNvPr id="26" name="TextBox 26"/>
          <p:cNvSpPr txBox="1"/>
          <p:nvPr/>
        </p:nvSpPr>
        <p:spPr>
          <a:xfrm>
            <a:off x="5633209" y="1426585"/>
            <a:ext cx="13522618" cy="769930"/>
          </a:xfrm>
          <a:prstGeom prst="rect">
            <a:avLst/>
          </a:prstGeom>
        </p:spPr>
        <p:txBody>
          <a:bodyPr lIns="0" tIns="0" rIns="0" bIns="0" rtlCol="0" anchor="t">
            <a:spAutoFit/>
          </a:bodyPr>
          <a:lstStyle/>
          <a:p>
            <a:pPr algn="ctr">
              <a:lnSpc>
                <a:spcPts val="6218"/>
              </a:lnSpc>
            </a:pPr>
            <a:r>
              <a:rPr lang="en-US" sz="4441">
                <a:solidFill>
                  <a:srgbClr val="001949"/>
                </a:solidFill>
                <a:latin typeface="Kent"/>
                <a:ea typeface="Kent"/>
                <a:cs typeface="Kent"/>
                <a:sym typeface="Kent"/>
              </a:rPr>
              <a:t>sustainable solutions ın engıneerıng</a:t>
            </a:r>
          </a:p>
        </p:txBody>
      </p:sp>
      <p:sp>
        <p:nvSpPr>
          <p:cNvPr id="27" name="Freeform 27"/>
          <p:cNvSpPr/>
          <p:nvPr/>
        </p:nvSpPr>
        <p:spPr>
          <a:xfrm>
            <a:off x="19894007" y="781444"/>
            <a:ext cx="4934594" cy="882059"/>
          </a:xfrm>
          <a:custGeom>
            <a:avLst/>
            <a:gdLst/>
            <a:ahLst/>
            <a:cxnLst/>
            <a:rect l="l" t="t" r="r" b="b"/>
            <a:pathLst>
              <a:path w="4934594" h="882059">
                <a:moveTo>
                  <a:pt x="0" y="0"/>
                </a:moveTo>
                <a:lnTo>
                  <a:pt x="4934594" y="0"/>
                </a:lnTo>
                <a:lnTo>
                  <a:pt x="4934594" y="882059"/>
                </a:lnTo>
                <a:lnTo>
                  <a:pt x="0" y="882059"/>
                </a:lnTo>
                <a:lnTo>
                  <a:pt x="0" y="0"/>
                </a:lnTo>
                <a:close/>
              </a:path>
            </a:pathLst>
          </a:custGeom>
          <a:blipFill>
            <a:blip r:embed="rId8"/>
            <a:stretch>
              <a:fillRect/>
            </a:stretch>
          </a:blipFill>
        </p:spPr>
        <p:txBody>
          <a:bodyPr/>
          <a:lstStyle/>
          <a:p>
            <a:endParaRPr lang="tr-TR"/>
          </a:p>
        </p:txBody>
      </p:sp>
      <p:grpSp>
        <p:nvGrpSpPr>
          <p:cNvPr id="28" name="Group 28"/>
          <p:cNvGrpSpPr/>
          <p:nvPr/>
        </p:nvGrpSpPr>
        <p:grpSpPr>
          <a:xfrm>
            <a:off x="355729" y="781444"/>
            <a:ext cx="5593924" cy="882059"/>
            <a:chOff x="0" y="0"/>
            <a:chExt cx="7458565" cy="1176078"/>
          </a:xfrm>
        </p:grpSpPr>
        <p:sp>
          <p:nvSpPr>
            <p:cNvPr id="29" name="Freeform 29"/>
            <p:cNvSpPr/>
            <p:nvPr/>
          </p:nvSpPr>
          <p:spPr>
            <a:xfrm>
              <a:off x="0" y="0"/>
              <a:ext cx="6579459" cy="1176078"/>
            </a:xfrm>
            <a:custGeom>
              <a:avLst/>
              <a:gdLst/>
              <a:ahLst/>
              <a:cxnLst/>
              <a:rect l="l" t="t" r="r" b="b"/>
              <a:pathLst>
                <a:path w="6579459" h="1176078">
                  <a:moveTo>
                    <a:pt x="0" y="0"/>
                  </a:moveTo>
                  <a:lnTo>
                    <a:pt x="6579459" y="0"/>
                  </a:lnTo>
                  <a:lnTo>
                    <a:pt x="6579459" y="1176078"/>
                  </a:lnTo>
                  <a:lnTo>
                    <a:pt x="0" y="1176078"/>
                  </a:lnTo>
                  <a:lnTo>
                    <a:pt x="0" y="0"/>
                  </a:lnTo>
                  <a:close/>
                </a:path>
              </a:pathLst>
            </a:custGeom>
            <a:blipFill>
              <a:blip r:embed="rId9"/>
              <a:stretch>
                <a:fillRect/>
              </a:stretch>
            </a:blipFill>
          </p:spPr>
          <p:txBody>
            <a:bodyPr/>
            <a:lstStyle/>
            <a:p>
              <a:endParaRPr lang="tr-TR"/>
            </a:p>
          </p:txBody>
        </p:sp>
        <p:sp>
          <p:nvSpPr>
            <p:cNvPr id="30" name="TextBox 30"/>
            <p:cNvSpPr txBox="1"/>
            <p:nvPr/>
          </p:nvSpPr>
          <p:spPr>
            <a:xfrm>
              <a:off x="3289730" y="161292"/>
              <a:ext cx="4168836" cy="805870"/>
            </a:xfrm>
            <a:prstGeom prst="rect">
              <a:avLst/>
            </a:prstGeom>
          </p:spPr>
          <p:txBody>
            <a:bodyPr lIns="0" tIns="0" rIns="0" bIns="0" rtlCol="0" anchor="t">
              <a:spAutoFit/>
            </a:bodyPr>
            <a:lstStyle/>
            <a:p>
              <a:pPr algn="l">
                <a:lnSpc>
                  <a:spcPts val="2413"/>
                </a:lnSpc>
              </a:pPr>
              <a:r>
                <a:rPr lang="en-US" sz="1724" dirty="0">
                  <a:solidFill>
                    <a:srgbClr val="00194A"/>
                  </a:solidFill>
                  <a:latin typeface="Lovelo"/>
                  <a:ea typeface="Lovelo"/>
                  <a:cs typeface="Lovelo"/>
                  <a:sym typeface="Lovelo"/>
                </a:rPr>
                <a:t>GRADUATE SCHOOL OF </a:t>
              </a:r>
            </a:p>
            <a:p>
              <a:pPr algn="l">
                <a:lnSpc>
                  <a:spcPts val="2413"/>
                </a:lnSpc>
              </a:pPr>
              <a:r>
                <a:rPr lang="en-US" sz="1724" dirty="0">
                  <a:solidFill>
                    <a:srgbClr val="00194A"/>
                  </a:solidFill>
                  <a:latin typeface="Lovelo"/>
                  <a:ea typeface="Lovelo"/>
                  <a:cs typeface="Lovelo"/>
                  <a:sym typeface="Lovelo"/>
                </a:rPr>
                <a:t>SCIENCE AND ENGINEERING</a:t>
              </a:r>
            </a:p>
          </p:txBody>
        </p:sp>
      </p:grpSp>
      <p:sp>
        <p:nvSpPr>
          <p:cNvPr id="31" name="TextBox 31"/>
          <p:cNvSpPr txBox="1"/>
          <p:nvPr/>
        </p:nvSpPr>
        <p:spPr>
          <a:xfrm>
            <a:off x="1041896" y="19633062"/>
            <a:ext cx="11080183" cy="4313050"/>
          </a:xfrm>
          <a:prstGeom prst="rect">
            <a:avLst/>
          </a:prstGeom>
        </p:spPr>
        <p:txBody>
          <a:bodyPr lIns="0" tIns="0" rIns="0" bIns="0" rtlCol="0" anchor="t">
            <a:spAutoFit/>
          </a:bodyPr>
          <a:lstStyle/>
          <a:p>
            <a:pPr algn="just">
              <a:lnSpc>
                <a:spcPts val="4822"/>
              </a:lnSpc>
            </a:pPr>
            <a:r>
              <a:rPr lang="en-US" sz="3444" dirty="0">
                <a:solidFill>
                  <a:srgbClr val="11536B"/>
                </a:solidFill>
                <a:latin typeface="Arial"/>
                <a:ea typeface="Arial"/>
                <a:cs typeface="Arial"/>
                <a:sym typeface="Arial"/>
              </a:rPr>
              <a:t>Clear and concise presentation of the results is important. The results can be presented using tables, charts, graphs, or any other type of visual aid. Add brief textual explanations into the images which illustrate the significant findings. A reminder that while the images offer supporting evidence, the text should summarize the most important findings. </a:t>
            </a:r>
          </a:p>
        </p:txBody>
      </p:sp>
      <p:sp>
        <p:nvSpPr>
          <p:cNvPr id="32" name="TextBox 32"/>
          <p:cNvSpPr txBox="1"/>
          <p:nvPr/>
        </p:nvSpPr>
        <p:spPr>
          <a:xfrm>
            <a:off x="4240907" y="4063563"/>
            <a:ext cx="16756443" cy="776567"/>
          </a:xfrm>
          <a:prstGeom prst="rect">
            <a:avLst/>
          </a:prstGeom>
        </p:spPr>
        <p:txBody>
          <a:bodyPr lIns="0" tIns="0" rIns="0" bIns="0" rtlCol="0" anchor="t">
            <a:spAutoFit/>
          </a:bodyPr>
          <a:lstStyle/>
          <a:p>
            <a:pPr algn="ctr">
              <a:lnSpc>
                <a:spcPts val="5787"/>
              </a:lnSpc>
            </a:pPr>
            <a:r>
              <a:rPr lang="en-US" sz="4133" dirty="0">
                <a:solidFill>
                  <a:srgbClr val="FFFFFF"/>
                </a:solidFill>
                <a:latin typeface="Arial"/>
                <a:ea typeface="Arial"/>
                <a:cs typeface="Arial"/>
                <a:sym typeface="Arial"/>
              </a:rPr>
              <a:t>Authors: Write the names of the research authors and co-authors.</a:t>
            </a:r>
          </a:p>
        </p:txBody>
      </p:sp>
      <p:sp>
        <p:nvSpPr>
          <p:cNvPr id="33" name="TextBox 33"/>
          <p:cNvSpPr txBox="1"/>
          <p:nvPr/>
        </p:nvSpPr>
        <p:spPr>
          <a:xfrm>
            <a:off x="5078905" y="4826272"/>
            <a:ext cx="15042189" cy="776567"/>
          </a:xfrm>
          <a:prstGeom prst="rect">
            <a:avLst/>
          </a:prstGeom>
        </p:spPr>
        <p:txBody>
          <a:bodyPr lIns="0" tIns="0" rIns="0" bIns="0" rtlCol="0" anchor="t">
            <a:spAutoFit/>
          </a:bodyPr>
          <a:lstStyle/>
          <a:p>
            <a:pPr algn="ctr">
              <a:lnSpc>
                <a:spcPts val="5787"/>
              </a:lnSpc>
            </a:pPr>
            <a:r>
              <a:rPr lang="en-US" sz="4133">
                <a:solidFill>
                  <a:srgbClr val="FFFFFF"/>
                </a:solidFill>
                <a:latin typeface="Arial"/>
                <a:ea typeface="Arial"/>
                <a:cs typeface="Arial"/>
                <a:sym typeface="Arial"/>
              </a:rPr>
              <a:t>Affiliations: Name the organization that supports your research.</a:t>
            </a:r>
          </a:p>
        </p:txBody>
      </p:sp>
      <p:sp>
        <p:nvSpPr>
          <p:cNvPr id="34" name="TextBox 34"/>
          <p:cNvSpPr txBox="1"/>
          <p:nvPr/>
        </p:nvSpPr>
        <p:spPr>
          <a:xfrm>
            <a:off x="935636" y="6113745"/>
            <a:ext cx="4434111" cy="865385"/>
          </a:xfrm>
          <a:prstGeom prst="rect">
            <a:avLst/>
          </a:prstGeom>
        </p:spPr>
        <p:txBody>
          <a:bodyPr lIns="0" tIns="0" rIns="0" bIns="0" rtlCol="0" anchor="t">
            <a:spAutoFit/>
          </a:bodyPr>
          <a:lstStyle/>
          <a:p>
            <a:pPr algn="l">
              <a:lnSpc>
                <a:spcPts val="6376"/>
              </a:lnSpc>
              <a:spcBef>
                <a:spcPct val="0"/>
              </a:spcBef>
            </a:pPr>
            <a:r>
              <a:rPr lang="en-US" sz="4554" u="sng">
                <a:solidFill>
                  <a:srgbClr val="11536B"/>
                </a:solidFill>
                <a:latin typeface="Arial"/>
                <a:ea typeface="Arial"/>
                <a:cs typeface="Arial"/>
                <a:sym typeface="Arial"/>
              </a:rPr>
              <a:t>INTRODUCTION</a:t>
            </a:r>
          </a:p>
        </p:txBody>
      </p:sp>
      <p:sp>
        <p:nvSpPr>
          <p:cNvPr id="35" name="TextBox 35"/>
          <p:cNvSpPr txBox="1"/>
          <p:nvPr/>
        </p:nvSpPr>
        <p:spPr>
          <a:xfrm>
            <a:off x="1022814" y="18340029"/>
            <a:ext cx="5546161" cy="873933"/>
          </a:xfrm>
          <a:prstGeom prst="rect">
            <a:avLst/>
          </a:prstGeom>
        </p:spPr>
        <p:txBody>
          <a:bodyPr lIns="0" tIns="0" rIns="0" bIns="0" rtlCol="0" anchor="t">
            <a:spAutoFit/>
          </a:bodyPr>
          <a:lstStyle/>
          <a:p>
            <a:pPr algn="l">
              <a:lnSpc>
                <a:spcPts val="6430"/>
              </a:lnSpc>
              <a:spcBef>
                <a:spcPct val="0"/>
              </a:spcBef>
            </a:pPr>
            <a:r>
              <a:rPr lang="en-US" sz="4593" u="sng">
                <a:solidFill>
                  <a:srgbClr val="11536B"/>
                </a:solidFill>
                <a:latin typeface="Arial"/>
                <a:ea typeface="Arial"/>
                <a:cs typeface="Arial"/>
                <a:sym typeface="Arial"/>
              </a:rPr>
              <a:t>Results</a:t>
            </a:r>
          </a:p>
        </p:txBody>
      </p:sp>
      <p:sp>
        <p:nvSpPr>
          <p:cNvPr id="36" name="TextBox 36"/>
          <p:cNvSpPr txBox="1"/>
          <p:nvPr/>
        </p:nvSpPr>
        <p:spPr>
          <a:xfrm>
            <a:off x="935636" y="26088448"/>
            <a:ext cx="5546161" cy="873933"/>
          </a:xfrm>
          <a:prstGeom prst="rect">
            <a:avLst/>
          </a:prstGeom>
        </p:spPr>
        <p:txBody>
          <a:bodyPr lIns="0" tIns="0" rIns="0" bIns="0" rtlCol="0" anchor="t">
            <a:spAutoFit/>
          </a:bodyPr>
          <a:lstStyle/>
          <a:p>
            <a:pPr algn="l">
              <a:lnSpc>
                <a:spcPts val="6430"/>
              </a:lnSpc>
              <a:spcBef>
                <a:spcPct val="0"/>
              </a:spcBef>
            </a:pPr>
            <a:r>
              <a:rPr lang="en-US" sz="4593" u="sng">
                <a:solidFill>
                  <a:srgbClr val="11536B"/>
                </a:solidFill>
                <a:latin typeface="Arial"/>
                <a:ea typeface="Arial"/>
                <a:cs typeface="Arial"/>
                <a:sym typeface="Arial"/>
              </a:rPr>
              <a:t>Conclusion</a:t>
            </a:r>
          </a:p>
        </p:txBody>
      </p:sp>
      <p:sp>
        <p:nvSpPr>
          <p:cNvPr id="37" name="TextBox 37"/>
          <p:cNvSpPr txBox="1"/>
          <p:nvPr/>
        </p:nvSpPr>
        <p:spPr>
          <a:xfrm>
            <a:off x="13216967" y="31222748"/>
            <a:ext cx="5546161" cy="873933"/>
          </a:xfrm>
          <a:prstGeom prst="rect">
            <a:avLst/>
          </a:prstGeom>
        </p:spPr>
        <p:txBody>
          <a:bodyPr lIns="0" tIns="0" rIns="0" bIns="0" rtlCol="0" anchor="t">
            <a:spAutoFit/>
          </a:bodyPr>
          <a:lstStyle/>
          <a:p>
            <a:pPr algn="l">
              <a:lnSpc>
                <a:spcPts val="6430"/>
              </a:lnSpc>
              <a:spcBef>
                <a:spcPct val="0"/>
              </a:spcBef>
            </a:pPr>
            <a:r>
              <a:rPr lang="en-US" sz="4593" u="sng">
                <a:solidFill>
                  <a:srgbClr val="11536B"/>
                </a:solidFill>
                <a:latin typeface="Arial"/>
                <a:ea typeface="Arial"/>
                <a:cs typeface="Arial"/>
                <a:sym typeface="Arial"/>
              </a:rPr>
              <a:t>References</a:t>
            </a:r>
          </a:p>
        </p:txBody>
      </p:sp>
      <p:sp>
        <p:nvSpPr>
          <p:cNvPr id="38" name="TextBox 38"/>
          <p:cNvSpPr txBox="1"/>
          <p:nvPr/>
        </p:nvSpPr>
        <p:spPr>
          <a:xfrm>
            <a:off x="1066886" y="7531581"/>
            <a:ext cx="10842687" cy="3647033"/>
          </a:xfrm>
          <a:prstGeom prst="rect">
            <a:avLst/>
          </a:prstGeom>
        </p:spPr>
        <p:txBody>
          <a:bodyPr lIns="0" tIns="0" rIns="0" bIns="0" rtlCol="0" anchor="t">
            <a:spAutoFit/>
          </a:bodyPr>
          <a:lstStyle/>
          <a:p>
            <a:pPr algn="just">
              <a:lnSpc>
                <a:spcPts val="4782"/>
              </a:lnSpc>
            </a:pPr>
            <a:r>
              <a:rPr lang="en-US" sz="3444" dirty="0">
                <a:solidFill>
                  <a:srgbClr val="11536B"/>
                </a:solidFill>
                <a:latin typeface="Arial"/>
                <a:cs typeface="Arial"/>
                <a:sym typeface="Arial"/>
              </a:rPr>
              <a:t>Give some background information and A brief description of the problem or topic you are addressing. This gives your research context and lays the foundation for understanding the significance of your work. It also gives your study a distinct direction by clearly stating its goal and importance. </a:t>
            </a:r>
          </a:p>
        </p:txBody>
      </p:sp>
      <p:sp>
        <p:nvSpPr>
          <p:cNvPr id="39" name="TextBox 39"/>
          <p:cNvSpPr txBox="1"/>
          <p:nvPr/>
        </p:nvSpPr>
        <p:spPr>
          <a:xfrm>
            <a:off x="1066886" y="27269106"/>
            <a:ext cx="10591491" cy="2408865"/>
          </a:xfrm>
          <a:prstGeom prst="rect">
            <a:avLst/>
          </a:prstGeom>
        </p:spPr>
        <p:txBody>
          <a:bodyPr lIns="0" tIns="0" rIns="0" bIns="0" rtlCol="0" anchor="t">
            <a:spAutoFit/>
          </a:bodyPr>
          <a:lstStyle/>
          <a:p>
            <a:pPr algn="just">
              <a:lnSpc>
                <a:spcPts val="4782"/>
              </a:lnSpc>
            </a:pPr>
            <a:r>
              <a:rPr lang="en-US" sz="3444" dirty="0">
                <a:solidFill>
                  <a:srgbClr val="11536B"/>
                </a:solidFill>
                <a:latin typeface="Arial"/>
                <a:cs typeface="Arial"/>
                <a:sym typeface="Arial"/>
              </a:rPr>
              <a:t>The conclusion of this research poster should synthesize the main findings or contribution of the research. Briefly restate the question and the answer, put emphasis on the most significant results.</a:t>
            </a:r>
          </a:p>
        </p:txBody>
      </p:sp>
      <p:sp>
        <p:nvSpPr>
          <p:cNvPr id="40" name="TextBox 40"/>
          <p:cNvSpPr txBox="1"/>
          <p:nvPr/>
        </p:nvSpPr>
        <p:spPr>
          <a:xfrm>
            <a:off x="13216967" y="32285317"/>
            <a:ext cx="9870017" cy="631070"/>
          </a:xfrm>
          <a:prstGeom prst="rect">
            <a:avLst/>
          </a:prstGeom>
        </p:spPr>
        <p:txBody>
          <a:bodyPr lIns="0" tIns="0" rIns="0" bIns="0" rtlCol="0" anchor="t">
            <a:spAutoFit/>
          </a:bodyPr>
          <a:lstStyle/>
          <a:p>
            <a:pPr algn="l">
              <a:lnSpc>
                <a:spcPts val="5358"/>
              </a:lnSpc>
            </a:pPr>
            <a:r>
              <a:rPr lang="en-US" sz="3444" dirty="0">
                <a:solidFill>
                  <a:srgbClr val="11536B"/>
                </a:solidFill>
                <a:latin typeface="Arial"/>
                <a:cs typeface="Arial"/>
                <a:sym typeface="Arial"/>
              </a:rPr>
              <a:t>Cite the references </a:t>
            </a:r>
            <a:r>
              <a:rPr lang="tr-TR" sz="3444" dirty="0" err="1">
                <a:solidFill>
                  <a:srgbClr val="11536B"/>
                </a:solidFill>
                <a:latin typeface="Arial"/>
                <a:cs typeface="Arial"/>
                <a:sym typeface="Arial"/>
              </a:rPr>
              <a:t>using</a:t>
            </a:r>
            <a:r>
              <a:rPr lang="tr-TR" sz="3444" dirty="0">
                <a:solidFill>
                  <a:srgbClr val="11536B"/>
                </a:solidFill>
                <a:latin typeface="Arial"/>
                <a:cs typeface="Arial"/>
                <a:sym typeface="Arial"/>
              </a:rPr>
              <a:t> APA 7</a:t>
            </a:r>
            <a:r>
              <a:rPr lang="en-US" sz="3444" dirty="0">
                <a:solidFill>
                  <a:srgbClr val="11536B"/>
                </a:solidFill>
                <a:latin typeface="Arial"/>
                <a:cs typeface="Arial"/>
                <a:sym typeface="Arial"/>
              </a:rPr>
              <a:t>.</a:t>
            </a:r>
          </a:p>
        </p:txBody>
      </p:sp>
      <p:sp>
        <p:nvSpPr>
          <p:cNvPr id="41" name="TextBox 41"/>
          <p:cNvSpPr txBox="1"/>
          <p:nvPr/>
        </p:nvSpPr>
        <p:spPr>
          <a:xfrm>
            <a:off x="1063588" y="12117775"/>
            <a:ext cx="10611856" cy="646658"/>
          </a:xfrm>
          <a:prstGeom prst="rect">
            <a:avLst/>
          </a:prstGeom>
        </p:spPr>
        <p:txBody>
          <a:bodyPr lIns="0" tIns="0" rIns="0" bIns="0" rtlCol="0" anchor="t">
            <a:spAutoFit/>
          </a:bodyPr>
          <a:lstStyle/>
          <a:p>
            <a:pPr algn="l">
              <a:lnSpc>
                <a:spcPts val="4782"/>
              </a:lnSpc>
            </a:pPr>
            <a:r>
              <a:rPr lang="en-US" sz="3416">
                <a:solidFill>
                  <a:srgbClr val="11536B"/>
                </a:solidFill>
                <a:latin typeface="Arial"/>
                <a:ea typeface="Arial"/>
                <a:cs typeface="Arial"/>
                <a:sym typeface="Arial"/>
              </a:rPr>
              <a:t>Figure 1.</a:t>
            </a:r>
          </a:p>
        </p:txBody>
      </p:sp>
      <p:sp>
        <p:nvSpPr>
          <p:cNvPr id="42" name="TextBox 42"/>
          <p:cNvSpPr txBox="1"/>
          <p:nvPr/>
        </p:nvSpPr>
        <p:spPr>
          <a:xfrm>
            <a:off x="12692620" y="18514763"/>
            <a:ext cx="11391030" cy="655450"/>
          </a:xfrm>
          <a:prstGeom prst="rect">
            <a:avLst/>
          </a:prstGeom>
        </p:spPr>
        <p:txBody>
          <a:bodyPr lIns="0" tIns="0" rIns="0" bIns="0" rtlCol="0" anchor="t">
            <a:spAutoFit/>
          </a:bodyPr>
          <a:lstStyle/>
          <a:p>
            <a:pPr algn="l">
              <a:lnSpc>
                <a:spcPts val="4822"/>
              </a:lnSpc>
            </a:pPr>
            <a:r>
              <a:rPr lang="en-US" sz="3444">
                <a:solidFill>
                  <a:srgbClr val="11536B"/>
                </a:solidFill>
                <a:latin typeface="Arial"/>
                <a:ea typeface="Arial"/>
                <a:cs typeface="Arial"/>
                <a:sym typeface="Arial"/>
              </a:rPr>
              <a:t>Figure 3.</a:t>
            </a:r>
          </a:p>
        </p:txBody>
      </p:sp>
      <p:grpSp>
        <p:nvGrpSpPr>
          <p:cNvPr id="43" name="Group 43"/>
          <p:cNvGrpSpPr/>
          <p:nvPr/>
        </p:nvGrpSpPr>
        <p:grpSpPr>
          <a:xfrm>
            <a:off x="12692620" y="5745713"/>
            <a:ext cx="11834187" cy="11734157"/>
            <a:chOff x="0" y="0"/>
            <a:chExt cx="1283080" cy="1272234"/>
          </a:xfrm>
        </p:grpSpPr>
        <p:sp>
          <p:nvSpPr>
            <p:cNvPr id="44" name="Freeform 44"/>
            <p:cNvSpPr/>
            <p:nvPr/>
          </p:nvSpPr>
          <p:spPr>
            <a:xfrm>
              <a:off x="0" y="0"/>
              <a:ext cx="1283080" cy="1272234"/>
            </a:xfrm>
            <a:custGeom>
              <a:avLst/>
              <a:gdLst/>
              <a:ahLst/>
              <a:cxnLst/>
              <a:rect l="l" t="t" r="r" b="b"/>
              <a:pathLst>
                <a:path w="1283080" h="1272234">
                  <a:moveTo>
                    <a:pt x="0" y="0"/>
                  </a:moveTo>
                  <a:lnTo>
                    <a:pt x="1283080" y="0"/>
                  </a:lnTo>
                  <a:lnTo>
                    <a:pt x="1283080" y="1272234"/>
                  </a:lnTo>
                  <a:lnTo>
                    <a:pt x="0" y="1272234"/>
                  </a:lnTo>
                  <a:close/>
                </a:path>
              </a:pathLst>
            </a:custGeom>
            <a:solidFill>
              <a:srgbClr val="FFFFFF"/>
            </a:solidFill>
            <a:ln cap="sq">
              <a:noFill/>
              <a:prstDash val="solid"/>
              <a:miter/>
            </a:ln>
          </p:spPr>
          <p:txBody>
            <a:bodyPr/>
            <a:lstStyle/>
            <a:p>
              <a:endParaRPr lang="tr-TR"/>
            </a:p>
          </p:txBody>
        </p:sp>
        <p:sp>
          <p:nvSpPr>
            <p:cNvPr id="45" name="TextBox 45"/>
            <p:cNvSpPr txBox="1"/>
            <p:nvPr/>
          </p:nvSpPr>
          <p:spPr>
            <a:xfrm>
              <a:off x="0" y="-95250"/>
              <a:ext cx="1283080" cy="1367484"/>
            </a:xfrm>
            <a:prstGeom prst="rect">
              <a:avLst/>
            </a:prstGeom>
          </p:spPr>
          <p:txBody>
            <a:bodyPr lIns="38563" tIns="38563" rIns="38563" bIns="38563" rtlCol="0" anchor="ctr"/>
            <a:lstStyle/>
            <a:p>
              <a:pPr algn="ctr">
                <a:lnSpc>
                  <a:spcPts val="6644"/>
                </a:lnSpc>
                <a:spcBef>
                  <a:spcPct val="0"/>
                </a:spcBef>
              </a:pPr>
              <a:endParaRPr/>
            </a:p>
          </p:txBody>
        </p:sp>
      </p:grpSp>
      <p:sp>
        <p:nvSpPr>
          <p:cNvPr id="46" name="TextBox 46"/>
          <p:cNvSpPr txBox="1"/>
          <p:nvPr/>
        </p:nvSpPr>
        <p:spPr>
          <a:xfrm>
            <a:off x="13077194" y="6098147"/>
            <a:ext cx="5499702" cy="865386"/>
          </a:xfrm>
          <a:prstGeom prst="rect">
            <a:avLst/>
          </a:prstGeom>
        </p:spPr>
        <p:txBody>
          <a:bodyPr lIns="0" tIns="0" rIns="0" bIns="0" rtlCol="0" anchor="t">
            <a:spAutoFit/>
          </a:bodyPr>
          <a:lstStyle/>
          <a:p>
            <a:pPr algn="l">
              <a:lnSpc>
                <a:spcPts val="6376"/>
              </a:lnSpc>
              <a:spcBef>
                <a:spcPct val="0"/>
              </a:spcBef>
            </a:pPr>
            <a:r>
              <a:rPr lang="en-US" sz="4554" u="sng">
                <a:solidFill>
                  <a:srgbClr val="11536B"/>
                </a:solidFill>
                <a:latin typeface="Arial"/>
                <a:ea typeface="Arial"/>
                <a:cs typeface="Arial"/>
                <a:sym typeface="Arial"/>
              </a:rPr>
              <a:t>Methodology</a:t>
            </a:r>
          </a:p>
        </p:txBody>
      </p:sp>
      <p:sp>
        <p:nvSpPr>
          <p:cNvPr id="47" name="TextBox 47"/>
          <p:cNvSpPr txBox="1"/>
          <p:nvPr/>
        </p:nvSpPr>
        <p:spPr>
          <a:xfrm>
            <a:off x="13352215" y="7496933"/>
            <a:ext cx="10735147" cy="3024418"/>
          </a:xfrm>
          <a:prstGeom prst="rect">
            <a:avLst/>
          </a:prstGeom>
        </p:spPr>
        <p:txBody>
          <a:bodyPr lIns="0" tIns="0" rIns="0" bIns="0" rtlCol="0" anchor="t">
            <a:spAutoFit/>
          </a:bodyPr>
          <a:lstStyle/>
          <a:p>
            <a:pPr algn="just">
              <a:lnSpc>
                <a:spcPts val="4782"/>
              </a:lnSpc>
            </a:pPr>
            <a:r>
              <a:rPr lang="en-US" sz="3444" dirty="0">
                <a:solidFill>
                  <a:srgbClr val="11536B"/>
                </a:solidFill>
                <a:latin typeface="Arial"/>
                <a:cs typeface="Arial"/>
                <a:sym typeface="Arial"/>
              </a:rPr>
              <a:t>Describe the overall research strategy and the rationale for the approach chosen to address the research problem. It outlines the methods, procedures, data collection process, and materials for your research.</a:t>
            </a:r>
          </a:p>
        </p:txBody>
      </p:sp>
      <p:grpSp>
        <p:nvGrpSpPr>
          <p:cNvPr id="48" name="Group 48"/>
          <p:cNvGrpSpPr/>
          <p:nvPr/>
        </p:nvGrpSpPr>
        <p:grpSpPr>
          <a:xfrm>
            <a:off x="13352215" y="13077332"/>
            <a:ext cx="9890010" cy="3069038"/>
            <a:chOff x="0" y="0"/>
            <a:chExt cx="13186680" cy="4092051"/>
          </a:xfrm>
        </p:grpSpPr>
        <p:grpSp>
          <p:nvGrpSpPr>
            <p:cNvPr id="49" name="Group 49"/>
            <p:cNvGrpSpPr/>
            <p:nvPr/>
          </p:nvGrpSpPr>
          <p:grpSpPr>
            <a:xfrm>
              <a:off x="3368706" y="984657"/>
              <a:ext cx="3076923" cy="3107394"/>
              <a:chOff x="0" y="0"/>
              <a:chExt cx="449626" cy="454079"/>
            </a:xfrm>
          </p:grpSpPr>
          <p:sp>
            <p:nvSpPr>
              <p:cNvPr id="50" name="Freeform 50"/>
              <p:cNvSpPr/>
              <p:nvPr/>
            </p:nvSpPr>
            <p:spPr>
              <a:xfrm>
                <a:off x="0" y="0"/>
                <a:ext cx="449626" cy="454079"/>
              </a:xfrm>
              <a:custGeom>
                <a:avLst/>
                <a:gdLst/>
                <a:ahLst/>
                <a:cxnLst/>
                <a:rect l="l" t="t" r="r" b="b"/>
                <a:pathLst>
                  <a:path w="449626" h="454079">
                    <a:moveTo>
                      <a:pt x="105297" y="0"/>
                    </a:moveTo>
                    <a:lnTo>
                      <a:pt x="344329" y="0"/>
                    </a:lnTo>
                    <a:cubicBezTo>
                      <a:pt x="402483" y="0"/>
                      <a:pt x="449626" y="47143"/>
                      <a:pt x="449626" y="105297"/>
                    </a:cubicBezTo>
                    <a:lnTo>
                      <a:pt x="449626" y="348782"/>
                    </a:lnTo>
                    <a:cubicBezTo>
                      <a:pt x="449626" y="406936"/>
                      <a:pt x="402483" y="454079"/>
                      <a:pt x="344329" y="454079"/>
                    </a:cubicBezTo>
                    <a:lnTo>
                      <a:pt x="105297" y="454079"/>
                    </a:lnTo>
                    <a:cubicBezTo>
                      <a:pt x="47143" y="454079"/>
                      <a:pt x="0" y="406936"/>
                      <a:pt x="0" y="348782"/>
                    </a:cubicBezTo>
                    <a:lnTo>
                      <a:pt x="0" y="105297"/>
                    </a:lnTo>
                    <a:cubicBezTo>
                      <a:pt x="0" y="47143"/>
                      <a:pt x="47143" y="0"/>
                      <a:pt x="105297" y="0"/>
                    </a:cubicBezTo>
                    <a:close/>
                  </a:path>
                </a:pathLst>
              </a:custGeom>
              <a:solidFill>
                <a:srgbClr val="0979BD"/>
              </a:solidFill>
            </p:spPr>
            <p:txBody>
              <a:bodyPr/>
              <a:lstStyle/>
              <a:p>
                <a:endParaRPr lang="tr-TR"/>
              </a:p>
            </p:txBody>
          </p:sp>
          <p:sp>
            <p:nvSpPr>
              <p:cNvPr id="51" name="TextBox 51"/>
              <p:cNvSpPr txBox="1"/>
              <p:nvPr/>
            </p:nvSpPr>
            <p:spPr>
              <a:xfrm>
                <a:off x="0" y="-95250"/>
                <a:ext cx="449626" cy="549329"/>
              </a:xfrm>
              <a:prstGeom prst="rect">
                <a:avLst/>
              </a:prstGeom>
            </p:spPr>
            <p:txBody>
              <a:bodyPr lIns="38563" tIns="38563" rIns="38563" bIns="38563" rtlCol="0" anchor="ctr"/>
              <a:lstStyle/>
              <a:p>
                <a:pPr algn="ctr">
                  <a:lnSpc>
                    <a:spcPts val="6644"/>
                  </a:lnSpc>
                  <a:spcBef>
                    <a:spcPct val="0"/>
                  </a:spcBef>
                </a:pPr>
                <a:endParaRPr/>
              </a:p>
            </p:txBody>
          </p:sp>
        </p:grpSp>
        <p:grpSp>
          <p:nvGrpSpPr>
            <p:cNvPr id="52" name="Group 52"/>
            <p:cNvGrpSpPr/>
            <p:nvPr/>
          </p:nvGrpSpPr>
          <p:grpSpPr>
            <a:xfrm>
              <a:off x="0" y="984657"/>
              <a:ext cx="3076923" cy="3107394"/>
              <a:chOff x="0" y="0"/>
              <a:chExt cx="449626" cy="454079"/>
            </a:xfrm>
          </p:grpSpPr>
          <p:sp>
            <p:nvSpPr>
              <p:cNvPr id="53" name="Freeform 53"/>
              <p:cNvSpPr/>
              <p:nvPr/>
            </p:nvSpPr>
            <p:spPr>
              <a:xfrm>
                <a:off x="0" y="0"/>
                <a:ext cx="449626" cy="454079"/>
              </a:xfrm>
              <a:custGeom>
                <a:avLst/>
                <a:gdLst/>
                <a:ahLst/>
                <a:cxnLst/>
                <a:rect l="l" t="t" r="r" b="b"/>
                <a:pathLst>
                  <a:path w="449626" h="454079">
                    <a:moveTo>
                      <a:pt x="105297" y="0"/>
                    </a:moveTo>
                    <a:lnTo>
                      <a:pt x="344329" y="0"/>
                    </a:lnTo>
                    <a:cubicBezTo>
                      <a:pt x="402483" y="0"/>
                      <a:pt x="449626" y="47143"/>
                      <a:pt x="449626" y="105297"/>
                    </a:cubicBezTo>
                    <a:lnTo>
                      <a:pt x="449626" y="348782"/>
                    </a:lnTo>
                    <a:cubicBezTo>
                      <a:pt x="449626" y="406936"/>
                      <a:pt x="402483" y="454079"/>
                      <a:pt x="344329" y="454079"/>
                    </a:cubicBezTo>
                    <a:lnTo>
                      <a:pt x="105297" y="454079"/>
                    </a:lnTo>
                    <a:cubicBezTo>
                      <a:pt x="47143" y="454079"/>
                      <a:pt x="0" y="406936"/>
                      <a:pt x="0" y="348782"/>
                    </a:cubicBezTo>
                    <a:lnTo>
                      <a:pt x="0" y="105297"/>
                    </a:lnTo>
                    <a:cubicBezTo>
                      <a:pt x="0" y="47143"/>
                      <a:pt x="47143" y="0"/>
                      <a:pt x="105297" y="0"/>
                    </a:cubicBezTo>
                    <a:close/>
                  </a:path>
                </a:pathLst>
              </a:custGeom>
              <a:solidFill>
                <a:srgbClr val="5FBCF4"/>
              </a:solidFill>
            </p:spPr>
            <p:txBody>
              <a:bodyPr/>
              <a:lstStyle/>
              <a:p>
                <a:endParaRPr lang="tr-TR"/>
              </a:p>
            </p:txBody>
          </p:sp>
          <p:sp>
            <p:nvSpPr>
              <p:cNvPr id="54" name="TextBox 54"/>
              <p:cNvSpPr txBox="1"/>
              <p:nvPr/>
            </p:nvSpPr>
            <p:spPr>
              <a:xfrm>
                <a:off x="0" y="-95250"/>
                <a:ext cx="449626" cy="549329"/>
              </a:xfrm>
              <a:prstGeom prst="rect">
                <a:avLst/>
              </a:prstGeom>
            </p:spPr>
            <p:txBody>
              <a:bodyPr lIns="38563" tIns="38563" rIns="38563" bIns="38563" rtlCol="0" anchor="ctr"/>
              <a:lstStyle/>
              <a:p>
                <a:pPr algn="ctr">
                  <a:lnSpc>
                    <a:spcPts val="6644"/>
                  </a:lnSpc>
                  <a:spcBef>
                    <a:spcPct val="0"/>
                  </a:spcBef>
                </a:pPr>
                <a:endParaRPr/>
              </a:p>
            </p:txBody>
          </p:sp>
        </p:grpSp>
        <p:grpSp>
          <p:nvGrpSpPr>
            <p:cNvPr id="55" name="Group 55"/>
            <p:cNvGrpSpPr/>
            <p:nvPr/>
          </p:nvGrpSpPr>
          <p:grpSpPr>
            <a:xfrm>
              <a:off x="10109757" y="984657"/>
              <a:ext cx="3076923" cy="3107394"/>
              <a:chOff x="0" y="0"/>
              <a:chExt cx="449626" cy="454079"/>
            </a:xfrm>
          </p:grpSpPr>
          <p:sp>
            <p:nvSpPr>
              <p:cNvPr id="56" name="Freeform 56"/>
              <p:cNvSpPr/>
              <p:nvPr/>
            </p:nvSpPr>
            <p:spPr>
              <a:xfrm>
                <a:off x="0" y="0"/>
                <a:ext cx="449626" cy="454079"/>
              </a:xfrm>
              <a:custGeom>
                <a:avLst/>
                <a:gdLst/>
                <a:ahLst/>
                <a:cxnLst/>
                <a:rect l="l" t="t" r="r" b="b"/>
                <a:pathLst>
                  <a:path w="449626" h="454079">
                    <a:moveTo>
                      <a:pt x="105297" y="0"/>
                    </a:moveTo>
                    <a:lnTo>
                      <a:pt x="344329" y="0"/>
                    </a:lnTo>
                    <a:cubicBezTo>
                      <a:pt x="402483" y="0"/>
                      <a:pt x="449626" y="47143"/>
                      <a:pt x="449626" y="105297"/>
                    </a:cubicBezTo>
                    <a:lnTo>
                      <a:pt x="449626" y="348782"/>
                    </a:lnTo>
                    <a:cubicBezTo>
                      <a:pt x="449626" y="406936"/>
                      <a:pt x="402483" y="454079"/>
                      <a:pt x="344329" y="454079"/>
                    </a:cubicBezTo>
                    <a:lnTo>
                      <a:pt x="105297" y="454079"/>
                    </a:lnTo>
                    <a:cubicBezTo>
                      <a:pt x="47143" y="454079"/>
                      <a:pt x="0" y="406936"/>
                      <a:pt x="0" y="348782"/>
                    </a:cubicBezTo>
                    <a:lnTo>
                      <a:pt x="0" y="105297"/>
                    </a:lnTo>
                    <a:cubicBezTo>
                      <a:pt x="0" y="47143"/>
                      <a:pt x="47143" y="0"/>
                      <a:pt x="105297" y="0"/>
                    </a:cubicBezTo>
                    <a:close/>
                  </a:path>
                </a:pathLst>
              </a:custGeom>
              <a:solidFill>
                <a:srgbClr val="17344E"/>
              </a:solidFill>
            </p:spPr>
            <p:txBody>
              <a:bodyPr/>
              <a:lstStyle/>
              <a:p>
                <a:endParaRPr lang="tr-TR"/>
              </a:p>
            </p:txBody>
          </p:sp>
          <p:sp>
            <p:nvSpPr>
              <p:cNvPr id="57" name="TextBox 57"/>
              <p:cNvSpPr txBox="1"/>
              <p:nvPr/>
            </p:nvSpPr>
            <p:spPr>
              <a:xfrm>
                <a:off x="0" y="-95250"/>
                <a:ext cx="449626" cy="549329"/>
              </a:xfrm>
              <a:prstGeom prst="rect">
                <a:avLst/>
              </a:prstGeom>
            </p:spPr>
            <p:txBody>
              <a:bodyPr lIns="38563" tIns="38563" rIns="38563" bIns="38563" rtlCol="0" anchor="ctr"/>
              <a:lstStyle/>
              <a:p>
                <a:pPr algn="ctr">
                  <a:lnSpc>
                    <a:spcPts val="6644"/>
                  </a:lnSpc>
                  <a:spcBef>
                    <a:spcPct val="0"/>
                  </a:spcBef>
                </a:pPr>
                <a:endParaRPr/>
              </a:p>
            </p:txBody>
          </p:sp>
        </p:grpSp>
        <p:grpSp>
          <p:nvGrpSpPr>
            <p:cNvPr id="58" name="Group 58"/>
            <p:cNvGrpSpPr/>
            <p:nvPr/>
          </p:nvGrpSpPr>
          <p:grpSpPr>
            <a:xfrm>
              <a:off x="6737413" y="984657"/>
              <a:ext cx="3076923" cy="3107394"/>
              <a:chOff x="0" y="0"/>
              <a:chExt cx="449626" cy="454079"/>
            </a:xfrm>
          </p:grpSpPr>
          <p:sp>
            <p:nvSpPr>
              <p:cNvPr id="59" name="Freeform 59"/>
              <p:cNvSpPr/>
              <p:nvPr/>
            </p:nvSpPr>
            <p:spPr>
              <a:xfrm>
                <a:off x="0" y="0"/>
                <a:ext cx="449626" cy="454079"/>
              </a:xfrm>
              <a:custGeom>
                <a:avLst/>
                <a:gdLst/>
                <a:ahLst/>
                <a:cxnLst/>
                <a:rect l="l" t="t" r="r" b="b"/>
                <a:pathLst>
                  <a:path w="449626" h="454079">
                    <a:moveTo>
                      <a:pt x="105297" y="0"/>
                    </a:moveTo>
                    <a:lnTo>
                      <a:pt x="344329" y="0"/>
                    </a:lnTo>
                    <a:cubicBezTo>
                      <a:pt x="402483" y="0"/>
                      <a:pt x="449626" y="47143"/>
                      <a:pt x="449626" y="105297"/>
                    </a:cubicBezTo>
                    <a:lnTo>
                      <a:pt x="449626" y="348782"/>
                    </a:lnTo>
                    <a:cubicBezTo>
                      <a:pt x="449626" y="406936"/>
                      <a:pt x="402483" y="454079"/>
                      <a:pt x="344329" y="454079"/>
                    </a:cubicBezTo>
                    <a:lnTo>
                      <a:pt x="105297" y="454079"/>
                    </a:lnTo>
                    <a:cubicBezTo>
                      <a:pt x="47143" y="454079"/>
                      <a:pt x="0" y="406936"/>
                      <a:pt x="0" y="348782"/>
                    </a:cubicBezTo>
                    <a:lnTo>
                      <a:pt x="0" y="105297"/>
                    </a:lnTo>
                    <a:cubicBezTo>
                      <a:pt x="0" y="47143"/>
                      <a:pt x="47143" y="0"/>
                      <a:pt x="105297" y="0"/>
                    </a:cubicBezTo>
                    <a:close/>
                  </a:path>
                </a:pathLst>
              </a:custGeom>
              <a:solidFill>
                <a:srgbClr val="19467E"/>
              </a:solidFill>
            </p:spPr>
            <p:txBody>
              <a:bodyPr/>
              <a:lstStyle/>
              <a:p>
                <a:endParaRPr lang="tr-TR"/>
              </a:p>
            </p:txBody>
          </p:sp>
          <p:sp>
            <p:nvSpPr>
              <p:cNvPr id="60" name="TextBox 60"/>
              <p:cNvSpPr txBox="1"/>
              <p:nvPr/>
            </p:nvSpPr>
            <p:spPr>
              <a:xfrm>
                <a:off x="0" y="-95250"/>
                <a:ext cx="449626" cy="549329"/>
              </a:xfrm>
              <a:prstGeom prst="rect">
                <a:avLst/>
              </a:prstGeom>
            </p:spPr>
            <p:txBody>
              <a:bodyPr lIns="38563" tIns="38563" rIns="38563" bIns="38563" rtlCol="0" anchor="ctr"/>
              <a:lstStyle/>
              <a:p>
                <a:pPr algn="ctr">
                  <a:lnSpc>
                    <a:spcPts val="6644"/>
                  </a:lnSpc>
                  <a:spcBef>
                    <a:spcPct val="0"/>
                  </a:spcBef>
                </a:pPr>
                <a:endParaRPr/>
              </a:p>
            </p:txBody>
          </p:sp>
        </p:grpSp>
        <p:grpSp>
          <p:nvGrpSpPr>
            <p:cNvPr id="61" name="Group 61"/>
            <p:cNvGrpSpPr/>
            <p:nvPr/>
          </p:nvGrpSpPr>
          <p:grpSpPr>
            <a:xfrm>
              <a:off x="2885917" y="1343775"/>
              <a:ext cx="965579" cy="758803"/>
              <a:chOff x="0" y="0"/>
              <a:chExt cx="825193" cy="648481"/>
            </a:xfrm>
          </p:grpSpPr>
          <p:sp>
            <p:nvSpPr>
              <p:cNvPr id="62" name="Freeform 62"/>
              <p:cNvSpPr/>
              <p:nvPr/>
            </p:nvSpPr>
            <p:spPr>
              <a:xfrm>
                <a:off x="0" y="0"/>
                <a:ext cx="825193" cy="648481"/>
              </a:xfrm>
              <a:custGeom>
                <a:avLst/>
                <a:gdLst/>
                <a:ahLst/>
                <a:cxnLst/>
                <a:rect l="l" t="t" r="r" b="b"/>
                <a:pathLst>
                  <a:path w="825193" h="648481">
                    <a:moveTo>
                      <a:pt x="825193" y="324240"/>
                    </a:moveTo>
                    <a:lnTo>
                      <a:pt x="418793" y="0"/>
                    </a:lnTo>
                    <a:lnTo>
                      <a:pt x="418793" y="203200"/>
                    </a:lnTo>
                    <a:lnTo>
                      <a:pt x="0" y="203200"/>
                    </a:lnTo>
                    <a:lnTo>
                      <a:pt x="0" y="445281"/>
                    </a:lnTo>
                    <a:lnTo>
                      <a:pt x="418793" y="445281"/>
                    </a:lnTo>
                    <a:lnTo>
                      <a:pt x="418793" y="648481"/>
                    </a:lnTo>
                    <a:lnTo>
                      <a:pt x="825193" y="324240"/>
                    </a:lnTo>
                    <a:close/>
                  </a:path>
                </a:pathLst>
              </a:custGeom>
              <a:solidFill>
                <a:srgbClr val="5FBCF4"/>
              </a:solidFill>
            </p:spPr>
            <p:txBody>
              <a:bodyPr/>
              <a:lstStyle/>
              <a:p>
                <a:endParaRPr lang="tr-TR"/>
              </a:p>
            </p:txBody>
          </p:sp>
          <p:sp>
            <p:nvSpPr>
              <p:cNvPr id="63" name="TextBox 63"/>
              <p:cNvSpPr txBox="1"/>
              <p:nvPr/>
            </p:nvSpPr>
            <p:spPr>
              <a:xfrm>
                <a:off x="0" y="107950"/>
                <a:ext cx="723593" cy="337331"/>
              </a:xfrm>
              <a:prstGeom prst="rect">
                <a:avLst/>
              </a:prstGeom>
            </p:spPr>
            <p:txBody>
              <a:bodyPr lIns="38563" tIns="38563" rIns="38563" bIns="38563" rtlCol="0" anchor="ctr"/>
              <a:lstStyle/>
              <a:p>
                <a:pPr algn="ctr">
                  <a:lnSpc>
                    <a:spcPts val="6644"/>
                  </a:lnSpc>
                </a:pPr>
                <a:endParaRPr/>
              </a:p>
            </p:txBody>
          </p:sp>
        </p:grpSp>
        <p:grpSp>
          <p:nvGrpSpPr>
            <p:cNvPr id="64" name="Group 64"/>
            <p:cNvGrpSpPr/>
            <p:nvPr/>
          </p:nvGrpSpPr>
          <p:grpSpPr>
            <a:xfrm>
              <a:off x="6110551" y="1387381"/>
              <a:ext cx="965579" cy="758803"/>
              <a:chOff x="0" y="0"/>
              <a:chExt cx="825193" cy="648481"/>
            </a:xfrm>
          </p:grpSpPr>
          <p:sp>
            <p:nvSpPr>
              <p:cNvPr id="65" name="Freeform 65"/>
              <p:cNvSpPr/>
              <p:nvPr/>
            </p:nvSpPr>
            <p:spPr>
              <a:xfrm>
                <a:off x="0" y="0"/>
                <a:ext cx="825193" cy="648481"/>
              </a:xfrm>
              <a:custGeom>
                <a:avLst/>
                <a:gdLst/>
                <a:ahLst/>
                <a:cxnLst/>
                <a:rect l="l" t="t" r="r" b="b"/>
                <a:pathLst>
                  <a:path w="825193" h="648481">
                    <a:moveTo>
                      <a:pt x="825193" y="324240"/>
                    </a:moveTo>
                    <a:lnTo>
                      <a:pt x="418793" y="0"/>
                    </a:lnTo>
                    <a:lnTo>
                      <a:pt x="418793" y="203200"/>
                    </a:lnTo>
                    <a:lnTo>
                      <a:pt x="0" y="203200"/>
                    </a:lnTo>
                    <a:lnTo>
                      <a:pt x="0" y="445281"/>
                    </a:lnTo>
                    <a:lnTo>
                      <a:pt x="418793" y="445281"/>
                    </a:lnTo>
                    <a:lnTo>
                      <a:pt x="418793" y="648481"/>
                    </a:lnTo>
                    <a:lnTo>
                      <a:pt x="825193" y="324240"/>
                    </a:lnTo>
                    <a:close/>
                  </a:path>
                </a:pathLst>
              </a:custGeom>
              <a:solidFill>
                <a:srgbClr val="0979BD"/>
              </a:solidFill>
            </p:spPr>
            <p:txBody>
              <a:bodyPr/>
              <a:lstStyle/>
              <a:p>
                <a:endParaRPr lang="tr-TR"/>
              </a:p>
            </p:txBody>
          </p:sp>
          <p:sp>
            <p:nvSpPr>
              <p:cNvPr id="66" name="TextBox 66"/>
              <p:cNvSpPr txBox="1"/>
              <p:nvPr/>
            </p:nvSpPr>
            <p:spPr>
              <a:xfrm>
                <a:off x="0" y="107950"/>
                <a:ext cx="723593" cy="337331"/>
              </a:xfrm>
              <a:prstGeom prst="rect">
                <a:avLst/>
              </a:prstGeom>
            </p:spPr>
            <p:txBody>
              <a:bodyPr lIns="38563" tIns="38563" rIns="38563" bIns="38563" rtlCol="0" anchor="ctr"/>
              <a:lstStyle/>
              <a:p>
                <a:pPr algn="ctr">
                  <a:lnSpc>
                    <a:spcPts val="6644"/>
                  </a:lnSpc>
                </a:pPr>
                <a:endParaRPr/>
              </a:p>
            </p:txBody>
          </p:sp>
        </p:grpSp>
        <p:grpSp>
          <p:nvGrpSpPr>
            <p:cNvPr id="67" name="Group 67"/>
            <p:cNvGrpSpPr/>
            <p:nvPr/>
          </p:nvGrpSpPr>
          <p:grpSpPr>
            <a:xfrm>
              <a:off x="9626967" y="1439266"/>
              <a:ext cx="965579" cy="758803"/>
              <a:chOff x="0" y="0"/>
              <a:chExt cx="825193" cy="648481"/>
            </a:xfrm>
          </p:grpSpPr>
          <p:sp>
            <p:nvSpPr>
              <p:cNvPr id="68" name="Freeform 68"/>
              <p:cNvSpPr/>
              <p:nvPr/>
            </p:nvSpPr>
            <p:spPr>
              <a:xfrm>
                <a:off x="0" y="0"/>
                <a:ext cx="825193" cy="648481"/>
              </a:xfrm>
              <a:custGeom>
                <a:avLst/>
                <a:gdLst/>
                <a:ahLst/>
                <a:cxnLst/>
                <a:rect l="l" t="t" r="r" b="b"/>
                <a:pathLst>
                  <a:path w="825193" h="648481">
                    <a:moveTo>
                      <a:pt x="825193" y="324240"/>
                    </a:moveTo>
                    <a:lnTo>
                      <a:pt x="418793" y="0"/>
                    </a:lnTo>
                    <a:lnTo>
                      <a:pt x="418793" y="203200"/>
                    </a:lnTo>
                    <a:lnTo>
                      <a:pt x="0" y="203200"/>
                    </a:lnTo>
                    <a:lnTo>
                      <a:pt x="0" y="445281"/>
                    </a:lnTo>
                    <a:lnTo>
                      <a:pt x="418793" y="445281"/>
                    </a:lnTo>
                    <a:lnTo>
                      <a:pt x="418793" y="648481"/>
                    </a:lnTo>
                    <a:lnTo>
                      <a:pt x="825193" y="324240"/>
                    </a:lnTo>
                    <a:close/>
                  </a:path>
                </a:pathLst>
              </a:custGeom>
              <a:solidFill>
                <a:srgbClr val="19467E"/>
              </a:solidFill>
            </p:spPr>
            <p:txBody>
              <a:bodyPr/>
              <a:lstStyle/>
              <a:p>
                <a:endParaRPr lang="tr-TR"/>
              </a:p>
            </p:txBody>
          </p:sp>
          <p:sp>
            <p:nvSpPr>
              <p:cNvPr id="69" name="TextBox 69"/>
              <p:cNvSpPr txBox="1"/>
              <p:nvPr/>
            </p:nvSpPr>
            <p:spPr>
              <a:xfrm>
                <a:off x="0" y="107950"/>
                <a:ext cx="723593" cy="337331"/>
              </a:xfrm>
              <a:prstGeom prst="rect">
                <a:avLst/>
              </a:prstGeom>
            </p:spPr>
            <p:txBody>
              <a:bodyPr lIns="38563" tIns="38563" rIns="38563" bIns="38563" rtlCol="0" anchor="ctr"/>
              <a:lstStyle/>
              <a:p>
                <a:pPr algn="ctr">
                  <a:lnSpc>
                    <a:spcPts val="6644"/>
                  </a:lnSpc>
                </a:pPr>
                <a:endParaRPr/>
              </a:p>
            </p:txBody>
          </p:sp>
        </p:grpSp>
        <p:sp>
          <p:nvSpPr>
            <p:cNvPr id="70" name="TextBox 70"/>
            <p:cNvSpPr txBox="1"/>
            <p:nvPr/>
          </p:nvSpPr>
          <p:spPr>
            <a:xfrm>
              <a:off x="758892" y="-133350"/>
              <a:ext cx="1750264" cy="817761"/>
            </a:xfrm>
            <a:prstGeom prst="rect">
              <a:avLst/>
            </a:prstGeom>
          </p:spPr>
          <p:txBody>
            <a:bodyPr lIns="0" tIns="0" rIns="0" bIns="0" rtlCol="0" anchor="t">
              <a:spAutoFit/>
            </a:bodyPr>
            <a:lstStyle/>
            <a:p>
              <a:pPr algn="ctr">
                <a:lnSpc>
                  <a:spcPts val="4782"/>
                </a:lnSpc>
              </a:pPr>
              <a:r>
                <a:rPr lang="en-US" sz="3416">
                  <a:solidFill>
                    <a:srgbClr val="11536B"/>
                  </a:solidFill>
                  <a:latin typeface="Arial"/>
                  <a:ea typeface="Arial"/>
                  <a:cs typeface="Arial"/>
                  <a:sym typeface="Arial"/>
                </a:rPr>
                <a:t>Step 1</a:t>
              </a:r>
            </a:p>
          </p:txBody>
        </p:sp>
        <p:sp>
          <p:nvSpPr>
            <p:cNvPr id="71" name="TextBox 71"/>
            <p:cNvSpPr txBox="1"/>
            <p:nvPr/>
          </p:nvSpPr>
          <p:spPr>
            <a:xfrm>
              <a:off x="4110735" y="-133350"/>
              <a:ext cx="1750264" cy="817761"/>
            </a:xfrm>
            <a:prstGeom prst="rect">
              <a:avLst/>
            </a:prstGeom>
          </p:spPr>
          <p:txBody>
            <a:bodyPr lIns="0" tIns="0" rIns="0" bIns="0" rtlCol="0" anchor="t">
              <a:spAutoFit/>
            </a:bodyPr>
            <a:lstStyle/>
            <a:p>
              <a:pPr algn="ctr">
                <a:lnSpc>
                  <a:spcPts val="4782"/>
                </a:lnSpc>
              </a:pPr>
              <a:r>
                <a:rPr lang="en-US" sz="3416" b="1">
                  <a:solidFill>
                    <a:srgbClr val="11536B"/>
                  </a:solidFill>
                  <a:latin typeface="Arial Bold"/>
                  <a:ea typeface="Arial Bold"/>
                  <a:cs typeface="Arial Bold"/>
                  <a:sym typeface="Arial Bold"/>
                </a:rPr>
                <a:t>Step 2</a:t>
              </a:r>
            </a:p>
          </p:txBody>
        </p:sp>
        <p:sp>
          <p:nvSpPr>
            <p:cNvPr id="72" name="TextBox 72"/>
            <p:cNvSpPr txBox="1"/>
            <p:nvPr/>
          </p:nvSpPr>
          <p:spPr>
            <a:xfrm>
              <a:off x="7462577" y="-133350"/>
              <a:ext cx="1750264" cy="817761"/>
            </a:xfrm>
            <a:prstGeom prst="rect">
              <a:avLst/>
            </a:prstGeom>
          </p:spPr>
          <p:txBody>
            <a:bodyPr lIns="0" tIns="0" rIns="0" bIns="0" rtlCol="0" anchor="t">
              <a:spAutoFit/>
            </a:bodyPr>
            <a:lstStyle/>
            <a:p>
              <a:pPr algn="ctr">
                <a:lnSpc>
                  <a:spcPts val="4782"/>
                </a:lnSpc>
              </a:pPr>
              <a:r>
                <a:rPr lang="en-US" sz="3416" b="1">
                  <a:solidFill>
                    <a:srgbClr val="11536B"/>
                  </a:solidFill>
                  <a:latin typeface="Arial Bold"/>
                  <a:ea typeface="Arial Bold"/>
                  <a:cs typeface="Arial Bold"/>
                  <a:sym typeface="Arial Bold"/>
                </a:rPr>
                <a:t>Step 3</a:t>
              </a:r>
            </a:p>
          </p:txBody>
        </p:sp>
        <p:sp>
          <p:nvSpPr>
            <p:cNvPr id="73" name="TextBox 73"/>
            <p:cNvSpPr txBox="1"/>
            <p:nvPr/>
          </p:nvSpPr>
          <p:spPr>
            <a:xfrm>
              <a:off x="10814420" y="-133350"/>
              <a:ext cx="1750264" cy="817761"/>
            </a:xfrm>
            <a:prstGeom prst="rect">
              <a:avLst/>
            </a:prstGeom>
          </p:spPr>
          <p:txBody>
            <a:bodyPr lIns="0" tIns="0" rIns="0" bIns="0" rtlCol="0" anchor="t">
              <a:spAutoFit/>
            </a:bodyPr>
            <a:lstStyle/>
            <a:p>
              <a:pPr algn="ctr">
                <a:lnSpc>
                  <a:spcPts val="4782"/>
                </a:lnSpc>
              </a:pPr>
              <a:r>
                <a:rPr lang="en-US" sz="3416" b="1">
                  <a:solidFill>
                    <a:srgbClr val="11536B"/>
                  </a:solidFill>
                  <a:latin typeface="Arial Bold"/>
                  <a:ea typeface="Arial Bold"/>
                  <a:cs typeface="Arial Bold"/>
                  <a:sym typeface="Arial Bold"/>
                </a:rPr>
                <a:t>Step 4</a:t>
              </a:r>
            </a:p>
          </p:txBody>
        </p:sp>
      </p:grpSp>
      <p:sp>
        <p:nvSpPr>
          <p:cNvPr id="74" name="TextBox 74"/>
          <p:cNvSpPr txBox="1"/>
          <p:nvPr/>
        </p:nvSpPr>
        <p:spPr>
          <a:xfrm>
            <a:off x="13371061" y="10867441"/>
            <a:ext cx="10576501" cy="646658"/>
          </a:xfrm>
          <a:prstGeom prst="rect">
            <a:avLst/>
          </a:prstGeom>
        </p:spPr>
        <p:txBody>
          <a:bodyPr lIns="0" tIns="0" rIns="0" bIns="0" rtlCol="0" anchor="t">
            <a:spAutoFit/>
          </a:bodyPr>
          <a:lstStyle/>
          <a:p>
            <a:pPr algn="l">
              <a:lnSpc>
                <a:spcPts val="4782"/>
              </a:lnSpc>
            </a:pPr>
            <a:r>
              <a:rPr lang="en-US" sz="3416">
                <a:solidFill>
                  <a:srgbClr val="11536B"/>
                </a:solidFill>
                <a:latin typeface="Arial"/>
                <a:ea typeface="Arial"/>
                <a:cs typeface="Arial"/>
                <a:sym typeface="Arial"/>
              </a:rPr>
              <a:t>Figure 2. </a:t>
            </a:r>
          </a:p>
        </p:txBody>
      </p:sp>
      <p:sp>
        <p:nvSpPr>
          <p:cNvPr id="75" name="TextBox 75"/>
          <p:cNvSpPr txBox="1"/>
          <p:nvPr/>
        </p:nvSpPr>
        <p:spPr>
          <a:xfrm>
            <a:off x="12975218" y="26143364"/>
            <a:ext cx="10907595" cy="655450"/>
          </a:xfrm>
          <a:prstGeom prst="rect">
            <a:avLst/>
          </a:prstGeom>
        </p:spPr>
        <p:txBody>
          <a:bodyPr lIns="0" tIns="0" rIns="0" bIns="0" rtlCol="0" anchor="t">
            <a:spAutoFit/>
          </a:bodyPr>
          <a:lstStyle/>
          <a:p>
            <a:pPr algn="ctr">
              <a:lnSpc>
                <a:spcPts val="4822"/>
              </a:lnSpc>
            </a:pPr>
            <a:r>
              <a:rPr lang="en-US" sz="3444">
                <a:solidFill>
                  <a:srgbClr val="11536B"/>
                </a:solidFill>
                <a:latin typeface="Arial"/>
                <a:ea typeface="Arial"/>
                <a:cs typeface="Arial"/>
                <a:sym typeface="Arial"/>
              </a:rPr>
              <a:t>Table 1. Make sure you explain the data in the table.</a:t>
            </a:r>
          </a:p>
        </p:txBody>
      </p:sp>
      <p:sp>
        <p:nvSpPr>
          <p:cNvPr id="76" name="TextBox 76"/>
          <p:cNvSpPr txBox="1"/>
          <p:nvPr/>
        </p:nvSpPr>
        <p:spPr>
          <a:xfrm>
            <a:off x="13257816" y="21015740"/>
            <a:ext cx="1675239" cy="655450"/>
          </a:xfrm>
          <a:prstGeom prst="rect">
            <a:avLst/>
          </a:prstGeom>
        </p:spPr>
        <p:txBody>
          <a:bodyPr lIns="0" tIns="0" rIns="0" bIns="0" rtlCol="0" anchor="t">
            <a:spAutoFit/>
          </a:bodyPr>
          <a:lstStyle/>
          <a:p>
            <a:pPr algn="ctr">
              <a:lnSpc>
                <a:spcPts val="4822"/>
              </a:lnSpc>
            </a:pPr>
            <a:r>
              <a:rPr lang="en-US" sz="3444">
                <a:solidFill>
                  <a:srgbClr val="11536B"/>
                </a:solidFill>
                <a:latin typeface="Arial"/>
                <a:ea typeface="Arial"/>
                <a:cs typeface="Arial"/>
                <a:sym typeface="Arial"/>
              </a:rPr>
              <a:t>Item 1</a:t>
            </a:r>
          </a:p>
        </p:txBody>
      </p:sp>
      <p:sp>
        <p:nvSpPr>
          <p:cNvPr id="77" name="TextBox 77"/>
          <p:cNvSpPr txBox="1"/>
          <p:nvPr/>
        </p:nvSpPr>
        <p:spPr>
          <a:xfrm>
            <a:off x="21927319" y="21015740"/>
            <a:ext cx="1675239" cy="655450"/>
          </a:xfrm>
          <a:prstGeom prst="rect">
            <a:avLst/>
          </a:prstGeom>
        </p:spPr>
        <p:txBody>
          <a:bodyPr lIns="0" tIns="0" rIns="0" bIns="0" rtlCol="0" anchor="t">
            <a:spAutoFit/>
          </a:bodyPr>
          <a:lstStyle/>
          <a:p>
            <a:pPr algn="ctr">
              <a:lnSpc>
                <a:spcPts val="4822"/>
              </a:lnSpc>
            </a:pPr>
            <a:r>
              <a:rPr lang="en-US" sz="3444">
                <a:solidFill>
                  <a:srgbClr val="11536B"/>
                </a:solidFill>
                <a:latin typeface="Arial"/>
                <a:ea typeface="Arial"/>
                <a:cs typeface="Arial"/>
                <a:sym typeface="Arial"/>
              </a:rPr>
              <a:t>Item 2</a:t>
            </a:r>
          </a:p>
        </p:txBody>
      </p:sp>
      <p:sp>
        <p:nvSpPr>
          <p:cNvPr id="78" name="TextBox 78"/>
          <p:cNvSpPr txBox="1"/>
          <p:nvPr/>
        </p:nvSpPr>
        <p:spPr>
          <a:xfrm>
            <a:off x="11108910" y="2556757"/>
            <a:ext cx="2700879" cy="1466606"/>
          </a:xfrm>
          <a:prstGeom prst="rect">
            <a:avLst/>
          </a:prstGeom>
        </p:spPr>
        <p:txBody>
          <a:bodyPr lIns="0" tIns="0" rIns="0" bIns="0" rtlCol="0" anchor="t">
            <a:spAutoFit/>
          </a:bodyPr>
          <a:lstStyle/>
          <a:p>
            <a:pPr algn="ctr">
              <a:lnSpc>
                <a:spcPts val="10717"/>
              </a:lnSpc>
              <a:spcBef>
                <a:spcPct val="0"/>
              </a:spcBef>
            </a:pPr>
            <a:r>
              <a:rPr lang="en-US" sz="7655" b="1">
                <a:solidFill>
                  <a:srgbClr val="FFFFFF"/>
                </a:solidFill>
                <a:latin typeface="Arial Bold"/>
                <a:ea typeface="Arial Bold"/>
                <a:cs typeface="Arial Bold"/>
                <a:sym typeface="Arial Bold"/>
              </a:rPr>
              <a:t>TITLE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03e5a30-5667-4e91-a283-82abcde5235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elge" ma:contentTypeID="0x0101005BB32D285104E84292CAC9B4CC081AD3" ma:contentTypeVersion="16" ma:contentTypeDescription="Yeni belge oluşturun." ma:contentTypeScope="" ma:versionID="8f191a38236a163aa962c872595925b7">
  <xsd:schema xmlns:xsd="http://www.w3.org/2001/XMLSchema" xmlns:xs="http://www.w3.org/2001/XMLSchema" xmlns:p="http://schemas.microsoft.com/office/2006/metadata/properties" xmlns:ns3="703e5a30-5667-4e91-a283-82abcde52358" xmlns:ns4="8b45ffa9-243e-4bde-9a88-4c94cef01183" targetNamespace="http://schemas.microsoft.com/office/2006/metadata/properties" ma:root="true" ma:fieldsID="28520ec7501be7197c635caa228341c4" ns3:_="" ns4:_="">
    <xsd:import namespace="703e5a30-5667-4e91-a283-82abcde52358"/>
    <xsd:import namespace="8b45ffa9-243e-4bde-9a88-4c94cef011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LengthInSeconds" minOccurs="0"/>
                <xsd:element ref="ns3:MediaServiceDateTaken" minOccurs="0"/>
                <xsd:element ref="ns3:MediaServiceLocation" minOccurs="0"/>
                <xsd:element ref="ns3:MediaServiceGenerationTime" minOccurs="0"/>
                <xsd:element ref="ns3:MediaServiceEventHashCode" minOccurs="0"/>
                <xsd:element ref="ns3:MediaServiceOCR" minOccurs="0"/>
                <xsd:element ref="ns3:_activity" minOccurs="0"/>
                <xsd:element ref="ns4:SharedWithUsers" minOccurs="0"/>
                <xsd:element ref="ns4:SharedWithDetails" minOccurs="0"/>
                <xsd:element ref="ns4:SharingHintHash"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3e5a30-5667-4e91-a283-82abcde523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_activity" ma:index="17" nillable="true" ma:displayName="_activity" ma:hidden="true" ma:internalName="_activity">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45ffa9-243e-4bde-9a88-4c94cef01183" elementFormDefault="qualified">
    <xsd:import namespace="http://schemas.microsoft.com/office/2006/documentManagement/types"/>
    <xsd:import namespace="http://schemas.microsoft.com/office/infopath/2007/PartnerControls"/>
    <xsd:element name="SharedWithUsers" ma:index="1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Ayrıntıları ile Paylaşıldı" ma:internalName="SharedWithDetails" ma:readOnly="true">
      <xsd:simpleType>
        <xsd:restriction base="dms:Note">
          <xsd:maxLength value="255"/>
        </xsd:restriction>
      </xsd:simpleType>
    </xsd:element>
    <xsd:element name="SharingHintHash" ma:index="20" nillable="true" ma:displayName="İpucu Paylaşımı Karması"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B6CDE5-20B8-4248-8B76-BE85B77E345F}">
  <ds:schemaRefs>
    <ds:schemaRef ds:uri="http://www.w3.org/XML/1998/namespace"/>
    <ds:schemaRef ds:uri="http://purl.org/dc/terms/"/>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8b45ffa9-243e-4bde-9a88-4c94cef01183"/>
    <ds:schemaRef ds:uri="703e5a30-5667-4e91-a283-82abcde52358"/>
    <ds:schemaRef ds:uri="http://schemas.microsoft.com/office/2006/metadata/properties"/>
  </ds:schemaRefs>
</ds:datastoreItem>
</file>

<file path=customXml/itemProps2.xml><?xml version="1.0" encoding="utf-8"?>
<ds:datastoreItem xmlns:ds="http://schemas.openxmlformats.org/officeDocument/2006/customXml" ds:itemID="{3659D892-635D-45B0-BC9D-5B07FCFE8BBA}">
  <ds:schemaRefs>
    <ds:schemaRef ds:uri="http://schemas.microsoft.com/sharepoint/v3/contenttype/forms"/>
  </ds:schemaRefs>
</ds:datastoreItem>
</file>

<file path=customXml/itemProps3.xml><?xml version="1.0" encoding="utf-8"?>
<ds:datastoreItem xmlns:ds="http://schemas.openxmlformats.org/officeDocument/2006/customXml" ds:itemID="{D5FDB274-D787-474C-9AC8-6F29FA77E8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3e5a30-5667-4e91-a283-82abcde52358"/>
    <ds:schemaRef ds:uri="8b45ffa9-243e-4bde-9a88-4c94cef011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261</Words>
  <Application>Microsoft Office PowerPoint</Application>
  <PresentationFormat>Özel</PresentationFormat>
  <Paragraphs>27</Paragraphs>
  <Slides>1</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vt:i4>
      </vt:variant>
    </vt:vector>
  </HeadingPairs>
  <TitlesOfParts>
    <vt:vector size="8" baseType="lpstr">
      <vt:lpstr>Lovelo</vt:lpstr>
      <vt:lpstr>Calibri</vt:lpstr>
      <vt:lpstr>Suez One</vt:lpstr>
      <vt:lpstr>Kent</vt:lpstr>
      <vt:lpstr>Arial</vt:lpstr>
      <vt:lpstr>Arial Bold</vt:lpstr>
      <vt:lpstr>Office Theme</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ENG (70 x 100 cm)</dc:title>
  <dc:creator>Supervisor</dc:creator>
  <cp:lastModifiedBy>Melih ÇINAR</cp:lastModifiedBy>
  <cp:revision>6</cp:revision>
  <dcterms:created xsi:type="dcterms:W3CDTF">2006-08-16T00:00:00Z</dcterms:created>
  <dcterms:modified xsi:type="dcterms:W3CDTF">2025-01-29T06:55:08Z</dcterms:modified>
  <dc:identifier>DAGczTPLkvw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0x0101005BB32D285104E84292CAC9B4CC081AD3</vt:lpwstr>
  </property>
</Properties>
</file>